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53"/>
  </p:notesMasterIdLst>
  <p:handoutMasterIdLst>
    <p:handoutMasterId r:id="rId54"/>
  </p:handoutMasterIdLst>
  <p:sldIdLst>
    <p:sldId id="256" r:id="rId2"/>
    <p:sldId id="282" r:id="rId3"/>
    <p:sldId id="279" r:id="rId4"/>
    <p:sldId id="280" r:id="rId5"/>
    <p:sldId id="281" r:id="rId6"/>
    <p:sldId id="257" r:id="rId7"/>
    <p:sldId id="283" r:id="rId8"/>
    <p:sldId id="259" r:id="rId9"/>
    <p:sldId id="298" r:id="rId10"/>
    <p:sldId id="309" r:id="rId11"/>
    <p:sldId id="261" r:id="rId12"/>
    <p:sldId id="299" r:id="rId13"/>
    <p:sldId id="262" r:id="rId14"/>
    <p:sldId id="297" r:id="rId15"/>
    <p:sldId id="263" r:id="rId16"/>
    <p:sldId id="285" r:id="rId17"/>
    <p:sldId id="264" r:id="rId18"/>
    <p:sldId id="286" r:id="rId19"/>
    <p:sldId id="265" r:id="rId20"/>
    <p:sldId id="288" r:id="rId21"/>
    <p:sldId id="267" r:id="rId22"/>
    <p:sldId id="266" r:id="rId23"/>
    <p:sldId id="268" r:id="rId24"/>
    <p:sldId id="269" r:id="rId25"/>
    <p:sldId id="301" r:id="rId26"/>
    <p:sldId id="300" r:id="rId27"/>
    <p:sldId id="270" r:id="rId28"/>
    <p:sldId id="271" r:id="rId29"/>
    <p:sldId id="310" r:id="rId30"/>
    <p:sldId id="302" r:id="rId31"/>
    <p:sldId id="307" r:id="rId32"/>
    <p:sldId id="308" r:id="rId33"/>
    <p:sldId id="276" r:id="rId34"/>
    <p:sldId id="273" r:id="rId35"/>
    <p:sldId id="311" r:id="rId36"/>
    <p:sldId id="274" r:id="rId37"/>
    <p:sldId id="312" r:id="rId38"/>
    <p:sldId id="275" r:id="rId39"/>
    <p:sldId id="303" r:id="rId40"/>
    <p:sldId id="304" r:id="rId41"/>
    <p:sldId id="290" r:id="rId42"/>
    <p:sldId id="289" r:id="rId43"/>
    <p:sldId id="291" r:id="rId44"/>
    <p:sldId id="313" r:id="rId45"/>
    <p:sldId id="292" r:id="rId46"/>
    <p:sldId id="293" r:id="rId47"/>
    <p:sldId id="295" r:id="rId48"/>
    <p:sldId id="305" r:id="rId49"/>
    <p:sldId id="296" r:id="rId50"/>
    <p:sldId id="294" r:id="rId51"/>
    <p:sldId id="30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100" d="100"/>
          <a:sy n="100" d="100"/>
        </p:scale>
        <p:origin x="-58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4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C2E8B0-9CD6-E840-A2B0-51F46016E9B0}" type="datetimeFigureOut">
              <a:rPr lang="en-US" smtClean="0"/>
              <a:pPr/>
              <a:t>1/16/11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06939F-7AB3-A144-9AD6-560B824B927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E3F3A-A350-3C4B-8C2B-5F54002FF1A2}" type="datetimeFigureOut">
              <a:rPr lang="en-US" smtClean="0"/>
              <a:pPr/>
              <a:t>1/16/11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AA36A-11E3-144A-99BA-5FF9DE3AEE21}"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4D972-813C-8F4A-9E48-AEFBF75A858A}" type="slidenum">
              <a:rPr lang="en-US"/>
              <a:pPr/>
              <a:t>17</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09EF5-5002-8C4B-9515-BB8A6EA4A29F}" type="slidenum">
              <a:rPr lang="en-US"/>
              <a:pPr/>
              <a:t>20</a:t>
            </a:fld>
            <a:endParaRPr lang="en-US"/>
          </a:p>
        </p:txBody>
      </p:sp>
      <p:sp>
        <p:nvSpPr>
          <p:cNvPr id="56322"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D65AA-AF97-1043-B90A-A56513DE08E1}" type="slidenum">
              <a:rPr lang="en-US"/>
              <a:pPr/>
              <a:t>33</a:t>
            </a:fld>
            <a:endParaRPr lang="en-US"/>
          </a:p>
        </p:txBody>
      </p:sp>
      <p:sp>
        <p:nvSpPr>
          <p:cNvPr id="17410" name="Rectangle 1026"/>
          <p:cNvSpPr>
            <a:spLocks noGrp="1" noRot="1" noChangeAspect="1" noChangeArrowheads="1" noTextEdit="1"/>
          </p:cNvSpPr>
          <p:nvPr>
            <p:ph type="sldImg"/>
          </p:nvPr>
        </p:nvSpPr>
        <p:spPr>
          <a:ln/>
        </p:spPr>
      </p:sp>
      <p:sp>
        <p:nvSpPr>
          <p:cNvPr id="1741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004F86-08E5-934E-9017-AB944FEEA6A1}" type="slidenum">
              <a:rPr lang="en-US"/>
              <a:pPr/>
              <a:t>44</a:t>
            </a:fld>
            <a:endParaRPr lang="en-US"/>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January 17, 2011</a:t>
            </a:r>
            <a:endParaRPr lang="en-US"/>
          </a:p>
        </p:txBody>
      </p:sp>
      <p:sp>
        <p:nvSpPr>
          <p:cNvPr id="17" name="Footer Placeholder 16"/>
          <p:cNvSpPr>
            <a:spLocks noGrp="1"/>
          </p:cNvSpPr>
          <p:nvPr>
            <p:ph type="ftr" sz="quarter" idx="11"/>
          </p:nvPr>
        </p:nvSpPr>
        <p:spPr/>
        <p:txBody>
          <a:bodyPr/>
          <a:lstStyle/>
          <a:p>
            <a:r>
              <a:rPr lang="en-US" smtClean="0"/>
              <a:t>Lee Hysan Lecture</a:t>
            </a:r>
            <a:endParaRPr lang="en-US"/>
          </a:p>
        </p:txBody>
      </p:sp>
      <p:sp>
        <p:nvSpPr>
          <p:cNvPr id="29" name="Slide Number Placeholder 28"/>
          <p:cNvSpPr>
            <a:spLocks noGrp="1"/>
          </p:cNvSpPr>
          <p:nvPr>
            <p:ph type="sldNum" sz="quarter" idx="12"/>
          </p:nvPr>
        </p:nvSpPr>
        <p:spPr/>
        <p:txBody>
          <a:bodyPr/>
          <a:lstStyle/>
          <a:p>
            <a:fld id="{D070B915-C6AF-6348-BF51-A3755FB7665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Footer Placeholder 4"/>
          <p:cNvSpPr>
            <a:spLocks noGrp="1"/>
          </p:cNvSpPr>
          <p:nvPr>
            <p:ph type="ftr" sz="quarter" idx="11"/>
          </p:nvPr>
        </p:nvSpPr>
        <p:spPr/>
        <p:txBody>
          <a:bodyPr/>
          <a:lstStyle/>
          <a:p>
            <a:r>
              <a:rPr lang="en-US" smtClean="0"/>
              <a:t>Lee Hysan Lecture</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Footer Placeholder 4"/>
          <p:cNvSpPr>
            <a:spLocks noGrp="1"/>
          </p:cNvSpPr>
          <p:nvPr>
            <p:ph type="ftr" sz="quarter" idx="11"/>
          </p:nvPr>
        </p:nvSpPr>
        <p:spPr/>
        <p:txBody>
          <a:bodyPr/>
          <a:lstStyle/>
          <a:p>
            <a:r>
              <a:rPr lang="en-US" smtClean="0"/>
              <a:t>Lee Hysan Lecture</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Footer Placeholder 4"/>
          <p:cNvSpPr>
            <a:spLocks noGrp="1"/>
          </p:cNvSpPr>
          <p:nvPr>
            <p:ph type="ftr" sz="quarter" idx="11"/>
          </p:nvPr>
        </p:nvSpPr>
        <p:spPr/>
        <p:txBody>
          <a:bodyPr/>
          <a:lstStyle/>
          <a:p>
            <a:r>
              <a:rPr lang="en-US" smtClean="0"/>
              <a:t>Lee Hysan Lecture</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Footer Placeholder 4"/>
          <p:cNvSpPr>
            <a:spLocks noGrp="1"/>
          </p:cNvSpPr>
          <p:nvPr>
            <p:ph type="ftr" sz="quarter" idx="11"/>
          </p:nvPr>
        </p:nvSpPr>
        <p:spPr/>
        <p:txBody>
          <a:bodyPr/>
          <a:lstStyle/>
          <a:p>
            <a:r>
              <a:rPr lang="en-US" smtClean="0"/>
              <a:t>Lee Hysan Lecture</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070B915-C6AF-6348-BF51-A3755FB766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January 17, 2011</a:t>
            </a:r>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
        <p:nvSpPr>
          <p:cNvPr id="7" name="Slide Number Placeholder 6"/>
          <p:cNvSpPr>
            <a:spLocks noGrp="1"/>
          </p:cNvSpPr>
          <p:nvPr>
            <p:ph type="sldNum" sz="quarter" idx="12"/>
          </p:nvPr>
        </p:nvSpPr>
        <p:spPr/>
        <p:txBody>
          <a:bodyPr/>
          <a:lstStyle/>
          <a:p>
            <a:fld id="{D070B915-C6AF-6348-BF51-A3755FB766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January 17, 2011</a:t>
            </a:r>
            <a:endParaRPr lang="en-US"/>
          </a:p>
        </p:txBody>
      </p:sp>
      <p:sp>
        <p:nvSpPr>
          <p:cNvPr id="8" name="Footer Placeholder 7"/>
          <p:cNvSpPr>
            <a:spLocks noGrp="1"/>
          </p:cNvSpPr>
          <p:nvPr>
            <p:ph type="ftr" sz="quarter" idx="11"/>
          </p:nvPr>
        </p:nvSpPr>
        <p:spPr/>
        <p:txBody>
          <a:bodyPr/>
          <a:lstStyle/>
          <a:p>
            <a:r>
              <a:rPr lang="en-US" smtClean="0"/>
              <a:t>Lee Hysan Lecture</a:t>
            </a:r>
            <a:endParaRPr lang="en-US"/>
          </a:p>
        </p:txBody>
      </p:sp>
      <p:sp>
        <p:nvSpPr>
          <p:cNvPr id="9" name="Slide Number Placeholder 8"/>
          <p:cNvSpPr>
            <a:spLocks noGrp="1"/>
          </p:cNvSpPr>
          <p:nvPr>
            <p:ph type="sldNum" sz="quarter" idx="12"/>
          </p:nvPr>
        </p:nvSpPr>
        <p:spPr/>
        <p:txBody>
          <a:bodyPr/>
          <a:lstStyle/>
          <a:p>
            <a:fld id="{D070B915-C6AF-6348-BF51-A3755FB766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January 17, 2011</a:t>
            </a:r>
            <a:endParaRPr lang="en-US"/>
          </a:p>
        </p:txBody>
      </p:sp>
      <p:sp>
        <p:nvSpPr>
          <p:cNvPr id="4" name="Footer Placeholder 3"/>
          <p:cNvSpPr>
            <a:spLocks noGrp="1"/>
          </p:cNvSpPr>
          <p:nvPr>
            <p:ph type="ftr" sz="quarter" idx="11"/>
          </p:nvPr>
        </p:nvSpPr>
        <p:spPr/>
        <p:txBody>
          <a:bodyPr/>
          <a:lstStyle/>
          <a:p>
            <a:r>
              <a:rPr lang="en-US" smtClean="0"/>
              <a:t>Lee Hysan Lecture</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17, 2011</a:t>
            </a:r>
            <a:endParaRPr lang="en-US"/>
          </a:p>
        </p:txBody>
      </p:sp>
      <p:sp>
        <p:nvSpPr>
          <p:cNvPr id="3" name="Footer Placeholder 2"/>
          <p:cNvSpPr>
            <a:spLocks noGrp="1"/>
          </p:cNvSpPr>
          <p:nvPr>
            <p:ph type="ftr" sz="quarter" idx="11"/>
          </p:nvPr>
        </p:nvSpPr>
        <p:spPr/>
        <p:txBody>
          <a:bodyPr/>
          <a:lstStyle/>
          <a:p>
            <a:r>
              <a:rPr lang="en-US" smtClean="0"/>
              <a:t>Lee Hysan Lecture</a:t>
            </a:r>
            <a:endParaRPr lang="en-US"/>
          </a:p>
        </p:txBody>
      </p:sp>
      <p:sp>
        <p:nvSpPr>
          <p:cNvPr id="4" name="Slide Number Placeholder 3"/>
          <p:cNvSpPr>
            <a:spLocks noGrp="1"/>
          </p:cNvSpPr>
          <p:nvPr>
            <p:ph type="sldNum" sz="quarter" idx="12"/>
          </p:nvPr>
        </p:nvSpPr>
        <p:spPr/>
        <p:txBody>
          <a:bodyPr/>
          <a:lstStyle/>
          <a:p>
            <a:fld id="{D070B915-C6AF-6348-BF51-A3755FB766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January 17, 2011</a:t>
            </a:r>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
        <p:nvSpPr>
          <p:cNvPr id="7" name="Slide Number Placeholder 6"/>
          <p:cNvSpPr>
            <a:spLocks noGrp="1"/>
          </p:cNvSpPr>
          <p:nvPr>
            <p:ph type="sldNum" sz="quarter" idx="12"/>
          </p:nvPr>
        </p:nvSpPr>
        <p:spPr/>
        <p:txBody>
          <a:bodyPr/>
          <a:lstStyle/>
          <a:p>
            <a:fld id="{D070B915-C6AF-6348-BF51-A3755FB766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January 17, 2011</a:t>
            </a:r>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
        <p:nvSpPr>
          <p:cNvPr id="7" name="Slide Number Placeholder 6"/>
          <p:cNvSpPr>
            <a:spLocks noGrp="1"/>
          </p:cNvSpPr>
          <p:nvPr>
            <p:ph type="sldNum" sz="quarter" idx="12"/>
          </p:nvPr>
        </p:nvSpPr>
        <p:spPr/>
        <p:txBody>
          <a:bodyPr/>
          <a:lstStyle/>
          <a:p>
            <a:fld id="{D070B915-C6AF-6348-BF51-A3755FB766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smtClean="0"/>
              <a:t>January 17, 2011</a:t>
            </a: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Lee Hysan Lecture</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070B915-C6AF-6348-BF51-A3755FB7665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Approaches to General Education</a:t>
            </a:r>
            <a:endParaRPr lang="en-US" dirty="0"/>
          </a:p>
        </p:txBody>
      </p:sp>
      <p:sp>
        <p:nvSpPr>
          <p:cNvPr id="3" name="Subtitle 2"/>
          <p:cNvSpPr>
            <a:spLocks noGrp="1"/>
          </p:cNvSpPr>
          <p:nvPr>
            <p:ph type="subTitle" idx="1"/>
          </p:nvPr>
        </p:nvSpPr>
        <p:spPr/>
        <p:txBody>
          <a:bodyPr/>
          <a:lstStyle/>
          <a:p>
            <a:r>
              <a:rPr lang="en-US" dirty="0" smtClean="0"/>
              <a:t>Harry Lewis</a:t>
            </a:r>
          </a:p>
          <a:p>
            <a:r>
              <a:rPr lang="en-US" dirty="0" smtClean="0"/>
              <a:t>Harvard University</a:t>
            </a:r>
            <a:endParaRPr lang="en-US" dirty="0"/>
          </a:p>
        </p:txBody>
      </p:sp>
      <p:pic>
        <p:nvPicPr>
          <p:cNvPr id="4" name="Picture 3" descr="TopBar"/>
          <p:cNvPicPr>
            <a:picLocks noChangeAspect="1" noChangeArrowheads="1"/>
          </p:cNvPicPr>
          <p:nvPr/>
        </p:nvPicPr>
        <p:blipFill>
          <a:blip r:embed="rId2"/>
          <a:srcRect/>
          <a:stretch>
            <a:fillRect/>
          </a:stretch>
        </p:blipFill>
        <p:spPr bwMode="auto">
          <a:xfrm>
            <a:off x="0" y="0"/>
            <a:ext cx="9144000" cy="1131888"/>
          </a:xfrm>
          <a:prstGeom prst="rect">
            <a:avLst/>
          </a:prstGeom>
          <a:noFill/>
        </p:spPr>
      </p:pic>
      <p:sp>
        <p:nvSpPr>
          <p:cNvPr id="5" name="Date Placeholder 4"/>
          <p:cNvSpPr>
            <a:spLocks noGrp="1"/>
          </p:cNvSpPr>
          <p:nvPr>
            <p:ph type="dt" sz="half" idx="10"/>
          </p:nvPr>
        </p:nvSpPr>
        <p:spPr/>
        <p:txBody>
          <a:bodyPr/>
          <a:lstStyle/>
          <a:p>
            <a:r>
              <a:rPr lang="en-US" smtClean="0"/>
              <a:t>January 17, 2011</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Universities Create Departments of Experts</a:t>
            </a:r>
            <a:endParaRPr lang="en-US" dirty="0"/>
          </a:p>
        </p:txBody>
      </p:sp>
      <p:grpSp>
        <p:nvGrpSpPr>
          <p:cNvPr id="3" name="Group 86"/>
          <p:cNvGrpSpPr/>
          <p:nvPr/>
        </p:nvGrpSpPr>
        <p:grpSpPr>
          <a:xfrm>
            <a:off x="1120453" y="4256423"/>
            <a:ext cx="782782" cy="2022139"/>
            <a:chOff x="357531" y="1571368"/>
            <a:chExt cx="1545705" cy="4707195"/>
          </a:xfrm>
        </p:grpSpPr>
        <p:grpSp>
          <p:nvGrpSpPr>
            <p:cNvPr id="4" name="Group 47"/>
            <p:cNvGrpSpPr/>
            <p:nvPr/>
          </p:nvGrpSpPr>
          <p:grpSpPr>
            <a:xfrm>
              <a:off x="357531" y="1600199"/>
              <a:ext cx="626781" cy="4525963"/>
              <a:chOff x="357531" y="1600199"/>
              <a:chExt cx="626781" cy="4525963"/>
            </a:xfrm>
          </p:grpSpPr>
          <p:sp>
            <p:nvSpPr>
              <p:cNvPr id="12" name="Rectangle 11"/>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31"/>
              <p:cNvGrpSpPr/>
              <p:nvPr/>
            </p:nvGrpSpPr>
            <p:grpSpPr>
              <a:xfrm>
                <a:off x="464015" y="4774990"/>
                <a:ext cx="469518" cy="1169943"/>
                <a:chOff x="6442363" y="4187149"/>
                <a:chExt cx="469518" cy="1169943"/>
              </a:xfrm>
            </p:grpSpPr>
            <p:sp>
              <p:nvSpPr>
                <p:cNvPr id="35" name="Oval 34"/>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a:stCxn id="35"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6" name="Group 48"/>
            <p:cNvGrpSpPr/>
            <p:nvPr/>
          </p:nvGrpSpPr>
          <p:grpSpPr>
            <a:xfrm>
              <a:off x="862719" y="1752600"/>
              <a:ext cx="626781" cy="4525963"/>
              <a:chOff x="357531" y="1600199"/>
              <a:chExt cx="626781" cy="4525963"/>
            </a:xfrm>
          </p:grpSpPr>
          <p:sp>
            <p:nvSpPr>
              <p:cNvPr id="50" name="Rectangle 49"/>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50"/>
              <p:cNvGrpSpPr/>
              <p:nvPr/>
            </p:nvGrpSpPr>
            <p:grpSpPr>
              <a:xfrm>
                <a:off x="464015" y="4774990"/>
                <a:ext cx="469518" cy="1169943"/>
                <a:chOff x="6442363" y="4187149"/>
                <a:chExt cx="469518" cy="1169943"/>
              </a:xfrm>
            </p:grpSpPr>
            <p:sp>
              <p:nvSpPr>
                <p:cNvPr id="52" name="Oval 51"/>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52"/>
                <p:cNvCxnSpPr>
                  <a:stCxn id="52"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8" name="Group 57"/>
            <p:cNvGrpSpPr/>
            <p:nvPr/>
          </p:nvGrpSpPr>
          <p:grpSpPr>
            <a:xfrm>
              <a:off x="1276455" y="1571368"/>
              <a:ext cx="626781" cy="4525963"/>
              <a:chOff x="357531" y="1600199"/>
              <a:chExt cx="626781" cy="4525963"/>
            </a:xfrm>
          </p:grpSpPr>
          <p:sp>
            <p:nvSpPr>
              <p:cNvPr id="59" name="Rectangle 58"/>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59"/>
              <p:cNvGrpSpPr/>
              <p:nvPr/>
            </p:nvGrpSpPr>
            <p:grpSpPr>
              <a:xfrm>
                <a:off x="464015" y="4774990"/>
                <a:ext cx="469518" cy="1169943"/>
                <a:chOff x="6442363" y="4187149"/>
                <a:chExt cx="469518" cy="1169943"/>
              </a:xfrm>
            </p:grpSpPr>
            <p:sp>
              <p:nvSpPr>
                <p:cNvPr id="61" name="Oval 60"/>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a:stCxn id="61"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0" name="Group 197"/>
          <p:cNvGrpSpPr/>
          <p:nvPr/>
        </p:nvGrpSpPr>
        <p:grpSpPr>
          <a:xfrm>
            <a:off x="4027991" y="4050837"/>
            <a:ext cx="695428" cy="2388501"/>
            <a:chOff x="3177714" y="1732143"/>
            <a:chExt cx="1545705" cy="4707195"/>
          </a:xfrm>
        </p:grpSpPr>
        <p:grpSp>
          <p:nvGrpSpPr>
            <p:cNvPr id="11" name="Group 66"/>
            <p:cNvGrpSpPr/>
            <p:nvPr/>
          </p:nvGrpSpPr>
          <p:grpSpPr>
            <a:xfrm>
              <a:off x="3177714" y="1760974"/>
              <a:ext cx="626781" cy="4525963"/>
              <a:chOff x="357531" y="1600199"/>
              <a:chExt cx="626781" cy="4525963"/>
            </a:xfrm>
            <a:solidFill>
              <a:srgbClr val="3366FF">
                <a:alpha val="66000"/>
              </a:srgbClr>
            </a:solidFill>
          </p:grpSpPr>
          <p:sp>
            <p:nvSpPr>
              <p:cNvPr id="68" name="Rectangle 67"/>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68"/>
              <p:cNvGrpSpPr/>
              <p:nvPr/>
            </p:nvGrpSpPr>
            <p:grpSpPr>
              <a:xfrm>
                <a:off x="464015" y="4774990"/>
                <a:ext cx="469518" cy="1169943"/>
                <a:chOff x="6442363" y="4187149"/>
                <a:chExt cx="469518" cy="1169943"/>
              </a:xfrm>
              <a:grpFill/>
            </p:grpSpPr>
            <p:sp>
              <p:nvSpPr>
                <p:cNvPr id="70" name="Oval 69"/>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4" name="Group 75"/>
            <p:cNvGrpSpPr/>
            <p:nvPr/>
          </p:nvGrpSpPr>
          <p:grpSpPr>
            <a:xfrm>
              <a:off x="3682902" y="1913375"/>
              <a:ext cx="626781" cy="4525963"/>
              <a:chOff x="357531" y="1600199"/>
              <a:chExt cx="626781" cy="4525963"/>
            </a:xfrm>
            <a:solidFill>
              <a:srgbClr val="3366FF">
                <a:alpha val="66000"/>
              </a:srgbClr>
            </a:solidFill>
          </p:grpSpPr>
          <p:sp>
            <p:nvSpPr>
              <p:cNvPr id="77" name="Rectangle 76"/>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77"/>
              <p:cNvGrpSpPr/>
              <p:nvPr/>
            </p:nvGrpSpPr>
            <p:grpSpPr>
              <a:xfrm>
                <a:off x="464015" y="4774990"/>
                <a:ext cx="469518" cy="1169943"/>
                <a:chOff x="6442363" y="4187149"/>
                <a:chExt cx="469518" cy="1169943"/>
              </a:xfrm>
              <a:grpFill/>
            </p:grpSpPr>
            <p:sp>
              <p:nvSpPr>
                <p:cNvPr id="79" name="Oval 78"/>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Straight Connector 79"/>
                <p:cNvCxnSpPr>
                  <a:stCxn id="79"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6" name="Group 84"/>
            <p:cNvGrpSpPr/>
            <p:nvPr/>
          </p:nvGrpSpPr>
          <p:grpSpPr>
            <a:xfrm>
              <a:off x="4096638" y="1732143"/>
              <a:ext cx="626781" cy="4525963"/>
              <a:chOff x="357531" y="1600199"/>
              <a:chExt cx="626781" cy="4525963"/>
            </a:xfrm>
            <a:solidFill>
              <a:srgbClr val="3366FF">
                <a:alpha val="66000"/>
              </a:srgbClr>
            </a:solidFill>
          </p:grpSpPr>
          <p:sp>
            <p:nvSpPr>
              <p:cNvPr id="86" name="Rectangle 85"/>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86"/>
              <p:cNvGrpSpPr/>
              <p:nvPr/>
            </p:nvGrpSpPr>
            <p:grpSpPr>
              <a:xfrm>
                <a:off x="464015" y="4774990"/>
                <a:ext cx="469518" cy="1169943"/>
                <a:chOff x="6442363" y="4187149"/>
                <a:chExt cx="469518" cy="1169943"/>
              </a:xfrm>
              <a:grpFill/>
            </p:grpSpPr>
            <p:sp>
              <p:nvSpPr>
                <p:cNvPr id="88" name="Oval 87"/>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Connector 88"/>
                <p:cNvCxnSpPr>
                  <a:stCxn id="88"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8" name="Group 254"/>
          <p:cNvGrpSpPr/>
          <p:nvPr/>
        </p:nvGrpSpPr>
        <p:grpSpPr>
          <a:xfrm>
            <a:off x="7721135" y="4851834"/>
            <a:ext cx="690543" cy="1702827"/>
            <a:chOff x="6242873" y="1791708"/>
            <a:chExt cx="2168806" cy="4762953"/>
          </a:xfrm>
        </p:grpSpPr>
        <p:grpSp>
          <p:nvGrpSpPr>
            <p:cNvPr id="19" name="Group 100"/>
            <p:cNvGrpSpPr/>
            <p:nvPr/>
          </p:nvGrpSpPr>
          <p:grpSpPr>
            <a:xfrm>
              <a:off x="6242873" y="1876298"/>
              <a:ext cx="626781" cy="4525963"/>
              <a:chOff x="6242873" y="1876298"/>
              <a:chExt cx="626781" cy="4525963"/>
            </a:xfrm>
          </p:grpSpPr>
          <p:sp>
            <p:nvSpPr>
              <p:cNvPr id="40" name="Rectangle 39"/>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93"/>
              <p:cNvGrpSpPr/>
              <p:nvPr/>
            </p:nvGrpSpPr>
            <p:grpSpPr>
              <a:xfrm>
                <a:off x="6327540" y="4995328"/>
                <a:ext cx="469518" cy="1169943"/>
                <a:chOff x="6442363" y="4187149"/>
                <a:chExt cx="469518" cy="1169943"/>
              </a:xfrm>
            </p:grpSpPr>
            <p:sp>
              <p:nvSpPr>
                <p:cNvPr id="95" name="Oval 94"/>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6" name="Straight Connector 95"/>
                <p:cNvCxnSpPr>
                  <a:stCxn id="95"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21" name="Group 101"/>
            <p:cNvGrpSpPr/>
            <p:nvPr/>
          </p:nvGrpSpPr>
          <p:grpSpPr>
            <a:xfrm>
              <a:off x="7784898" y="2028698"/>
              <a:ext cx="626781" cy="4525963"/>
              <a:chOff x="6242873" y="1876298"/>
              <a:chExt cx="626781" cy="4525963"/>
            </a:xfrm>
          </p:grpSpPr>
          <p:sp>
            <p:nvSpPr>
              <p:cNvPr id="103" name="Rectangle 102"/>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3"/>
              <p:cNvGrpSpPr/>
              <p:nvPr/>
            </p:nvGrpSpPr>
            <p:grpSpPr>
              <a:xfrm>
                <a:off x="6327540" y="4995328"/>
                <a:ext cx="469518" cy="1169943"/>
                <a:chOff x="6442363" y="4187149"/>
                <a:chExt cx="469518" cy="1169943"/>
              </a:xfrm>
            </p:grpSpPr>
            <p:sp>
              <p:nvSpPr>
                <p:cNvPr id="105" name="Oval 104"/>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6" name="Straight Connector 105"/>
                <p:cNvCxnSpPr>
                  <a:stCxn id="105"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23" name="Group 110"/>
            <p:cNvGrpSpPr/>
            <p:nvPr/>
          </p:nvGrpSpPr>
          <p:grpSpPr>
            <a:xfrm>
              <a:off x="7094355" y="1791708"/>
              <a:ext cx="626781" cy="4525963"/>
              <a:chOff x="6242873" y="1876298"/>
              <a:chExt cx="626781" cy="4525963"/>
            </a:xfrm>
          </p:grpSpPr>
          <p:sp>
            <p:nvSpPr>
              <p:cNvPr id="112" name="Rectangle 111"/>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112"/>
              <p:cNvGrpSpPr/>
              <p:nvPr/>
            </p:nvGrpSpPr>
            <p:grpSpPr>
              <a:xfrm>
                <a:off x="6327540" y="4995328"/>
                <a:ext cx="469518" cy="1169943"/>
                <a:chOff x="6442363" y="4187149"/>
                <a:chExt cx="469518" cy="1169943"/>
              </a:xfrm>
            </p:grpSpPr>
            <p:sp>
              <p:nvSpPr>
                <p:cNvPr id="114" name="Oval 113"/>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5" name="Straight Connector 114"/>
                <p:cNvCxnSpPr>
                  <a:stCxn id="114"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25" name="Group 93"/>
          <p:cNvGrpSpPr/>
          <p:nvPr/>
        </p:nvGrpSpPr>
        <p:grpSpPr>
          <a:xfrm>
            <a:off x="165865" y="3410138"/>
            <a:ext cx="782782" cy="2022139"/>
            <a:chOff x="357531" y="1571368"/>
            <a:chExt cx="1545705" cy="4707195"/>
          </a:xfrm>
        </p:grpSpPr>
        <p:grpSp>
          <p:nvGrpSpPr>
            <p:cNvPr id="26" name="Group 47"/>
            <p:cNvGrpSpPr/>
            <p:nvPr/>
          </p:nvGrpSpPr>
          <p:grpSpPr>
            <a:xfrm>
              <a:off x="357531" y="1600199"/>
              <a:ext cx="626781" cy="4525963"/>
              <a:chOff x="357531" y="1600199"/>
              <a:chExt cx="626781" cy="4525963"/>
            </a:xfrm>
          </p:grpSpPr>
          <p:sp>
            <p:nvSpPr>
              <p:cNvPr id="134" name="Rectangle 133"/>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31"/>
              <p:cNvGrpSpPr/>
              <p:nvPr/>
            </p:nvGrpSpPr>
            <p:grpSpPr>
              <a:xfrm>
                <a:off x="464015" y="4774990"/>
                <a:ext cx="469518" cy="1169943"/>
                <a:chOff x="6442363" y="4187149"/>
                <a:chExt cx="469518" cy="1169943"/>
              </a:xfrm>
            </p:grpSpPr>
            <p:sp>
              <p:nvSpPr>
                <p:cNvPr id="136" name="Oval 135"/>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7" name="Straight Connector 136"/>
                <p:cNvCxnSpPr>
                  <a:stCxn id="136"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28" name="Group 48"/>
            <p:cNvGrpSpPr/>
            <p:nvPr/>
          </p:nvGrpSpPr>
          <p:grpSpPr>
            <a:xfrm>
              <a:off x="862719" y="1752600"/>
              <a:ext cx="626781" cy="4525963"/>
              <a:chOff x="357531" y="1600199"/>
              <a:chExt cx="626781" cy="4525963"/>
            </a:xfrm>
          </p:grpSpPr>
          <p:sp>
            <p:nvSpPr>
              <p:cNvPr id="126" name="Rectangle 125"/>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50"/>
              <p:cNvGrpSpPr/>
              <p:nvPr/>
            </p:nvGrpSpPr>
            <p:grpSpPr>
              <a:xfrm>
                <a:off x="464015" y="4774990"/>
                <a:ext cx="469518" cy="1169943"/>
                <a:chOff x="6442363" y="4187149"/>
                <a:chExt cx="469518" cy="1169943"/>
              </a:xfrm>
            </p:grpSpPr>
            <p:sp>
              <p:nvSpPr>
                <p:cNvPr id="128" name="Oval 127"/>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9" name="Straight Connector 128"/>
                <p:cNvCxnSpPr>
                  <a:stCxn id="128"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30" name="Group 57"/>
            <p:cNvGrpSpPr/>
            <p:nvPr/>
          </p:nvGrpSpPr>
          <p:grpSpPr>
            <a:xfrm>
              <a:off x="1276455" y="1571368"/>
              <a:ext cx="626781" cy="4525963"/>
              <a:chOff x="357531" y="1600199"/>
              <a:chExt cx="626781" cy="4525963"/>
            </a:xfrm>
          </p:grpSpPr>
          <p:sp>
            <p:nvSpPr>
              <p:cNvPr id="111" name="Rectangle 110"/>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59"/>
              <p:cNvGrpSpPr/>
              <p:nvPr/>
            </p:nvGrpSpPr>
            <p:grpSpPr>
              <a:xfrm>
                <a:off x="464015" y="4774990"/>
                <a:ext cx="469518" cy="1169943"/>
                <a:chOff x="6442363" y="4187149"/>
                <a:chExt cx="469518" cy="1169943"/>
              </a:xfrm>
            </p:grpSpPr>
            <p:sp>
              <p:nvSpPr>
                <p:cNvPr id="120" name="Oval 119"/>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1" name="Straight Connector 120"/>
                <p:cNvCxnSpPr>
                  <a:stCxn id="120"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32" name="Group 141"/>
          <p:cNvGrpSpPr/>
          <p:nvPr/>
        </p:nvGrpSpPr>
        <p:grpSpPr>
          <a:xfrm>
            <a:off x="1486127" y="2028698"/>
            <a:ext cx="782782" cy="2022139"/>
            <a:chOff x="357531" y="1571368"/>
            <a:chExt cx="1545705" cy="4707195"/>
          </a:xfrm>
        </p:grpSpPr>
        <p:grpSp>
          <p:nvGrpSpPr>
            <p:cNvPr id="33" name="Group 47"/>
            <p:cNvGrpSpPr/>
            <p:nvPr/>
          </p:nvGrpSpPr>
          <p:grpSpPr>
            <a:xfrm>
              <a:off x="357531" y="1600199"/>
              <a:ext cx="626781" cy="4525963"/>
              <a:chOff x="357531" y="1600199"/>
              <a:chExt cx="626781" cy="4525963"/>
            </a:xfrm>
          </p:grpSpPr>
          <p:sp>
            <p:nvSpPr>
              <p:cNvPr id="162" name="Rectangle 161"/>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1"/>
              <p:cNvGrpSpPr/>
              <p:nvPr/>
            </p:nvGrpSpPr>
            <p:grpSpPr>
              <a:xfrm>
                <a:off x="464015" y="4774990"/>
                <a:ext cx="469518" cy="1169943"/>
                <a:chOff x="6442363" y="4187149"/>
                <a:chExt cx="469518" cy="1169943"/>
              </a:xfrm>
            </p:grpSpPr>
            <p:sp>
              <p:nvSpPr>
                <p:cNvPr id="164" name="Oval 163"/>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5" name="Straight Connector 164"/>
                <p:cNvCxnSpPr>
                  <a:stCxn id="164"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36" name="Group 48"/>
            <p:cNvGrpSpPr/>
            <p:nvPr/>
          </p:nvGrpSpPr>
          <p:grpSpPr>
            <a:xfrm>
              <a:off x="862719" y="1752600"/>
              <a:ext cx="626781" cy="4525963"/>
              <a:chOff x="357531" y="1600199"/>
              <a:chExt cx="626781" cy="4525963"/>
            </a:xfrm>
          </p:grpSpPr>
          <p:sp>
            <p:nvSpPr>
              <p:cNvPr id="154" name="Rectangle 153"/>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50"/>
              <p:cNvGrpSpPr/>
              <p:nvPr/>
            </p:nvGrpSpPr>
            <p:grpSpPr>
              <a:xfrm>
                <a:off x="464015" y="4774990"/>
                <a:ext cx="469518" cy="1169943"/>
                <a:chOff x="6442363" y="4187149"/>
                <a:chExt cx="469518" cy="1169943"/>
              </a:xfrm>
            </p:grpSpPr>
            <p:sp>
              <p:nvSpPr>
                <p:cNvPr id="156" name="Oval 155"/>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7" name="Straight Connector 156"/>
                <p:cNvCxnSpPr>
                  <a:stCxn id="156"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39" name="Group 57"/>
            <p:cNvGrpSpPr/>
            <p:nvPr/>
          </p:nvGrpSpPr>
          <p:grpSpPr>
            <a:xfrm>
              <a:off x="1276455" y="1571368"/>
              <a:ext cx="626781" cy="4525963"/>
              <a:chOff x="357531" y="1600199"/>
              <a:chExt cx="626781" cy="4525963"/>
            </a:xfrm>
          </p:grpSpPr>
          <p:sp>
            <p:nvSpPr>
              <p:cNvPr id="146" name="Rectangle 145"/>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59"/>
              <p:cNvGrpSpPr/>
              <p:nvPr/>
            </p:nvGrpSpPr>
            <p:grpSpPr>
              <a:xfrm>
                <a:off x="464015" y="4774990"/>
                <a:ext cx="469518" cy="1169943"/>
                <a:chOff x="6442363" y="4187149"/>
                <a:chExt cx="469518" cy="1169943"/>
              </a:xfrm>
            </p:grpSpPr>
            <p:sp>
              <p:nvSpPr>
                <p:cNvPr id="148" name="Oval 147"/>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Connector 148"/>
                <p:cNvCxnSpPr>
                  <a:stCxn id="148"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43" name="Group 169"/>
          <p:cNvGrpSpPr/>
          <p:nvPr/>
        </p:nvGrpSpPr>
        <p:grpSpPr>
          <a:xfrm>
            <a:off x="329077" y="1140227"/>
            <a:ext cx="782782" cy="2022139"/>
            <a:chOff x="357531" y="1571368"/>
            <a:chExt cx="1545705" cy="4707195"/>
          </a:xfrm>
        </p:grpSpPr>
        <p:grpSp>
          <p:nvGrpSpPr>
            <p:cNvPr id="44" name="Group 47"/>
            <p:cNvGrpSpPr/>
            <p:nvPr/>
          </p:nvGrpSpPr>
          <p:grpSpPr>
            <a:xfrm>
              <a:off x="357531" y="1600199"/>
              <a:ext cx="626781" cy="4525963"/>
              <a:chOff x="357531" y="1600199"/>
              <a:chExt cx="626781" cy="4525963"/>
            </a:xfrm>
          </p:grpSpPr>
          <p:sp>
            <p:nvSpPr>
              <p:cNvPr id="190" name="Rectangle 189"/>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 name="Group 31"/>
              <p:cNvGrpSpPr/>
              <p:nvPr/>
            </p:nvGrpSpPr>
            <p:grpSpPr>
              <a:xfrm>
                <a:off x="464015" y="4774990"/>
                <a:ext cx="469518" cy="1169943"/>
                <a:chOff x="6442363" y="4187149"/>
                <a:chExt cx="469518" cy="1169943"/>
              </a:xfrm>
            </p:grpSpPr>
            <p:sp>
              <p:nvSpPr>
                <p:cNvPr id="192" name="Oval 191"/>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3" name="Straight Connector 192"/>
                <p:cNvCxnSpPr>
                  <a:stCxn id="192"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49" name="Group 48"/>
            <p:cNvGrpSpPr/>
            <p:nvPr/>
          </p:nvGrpSpPr>
          <p:grpSpPr>
            <a:xfrm>
              <a:off x="862719" y="1752600"/>
              <a:ext cx="626781" cy="4525963"/>
              <a:chOff x="357531" y="1600199"/>
              <a:chExt cx="626781" cy="4525963"/>
            </a:xfrm>
          </p:grpSpPr>
          <p:sp>
            <p:nvSpPr>
              <p:cNvPr id="182" name="Rectangle 181"/>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 name="Group 50"/>
              <p:cNvGrpSpPr/>
              <p:nvPr/>
            </p:nvGrpSpPr>
            <p:grpSpPr>
              <a:xfrm>
                <a:off x="464015" y="4774990"/>
                <a:ext cx="469518" cy="1169943"/>
                <a:chOff x="6442363" y="4187149"/>
                <a:chExt cx="469518" cy="1169943"/>
              </a:xfrm>
            </p:grpSpPr>
            <p:sp>
              <p:nvSpPr>
                <p:cNvPr id="184" name="Oval 183"/>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5" name="Straight Connector 184"/>
                <p:cNvCxnSpPr>
                  <a:stCxn id="184"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58" name="Group 57"/>
            <p:cNvGrpSpPr/>
            <p:nvPr/>
          </p:nvGrpSpPr>
          <p:grpSpPr>
            <a:xfrm>
              <a:off x="1276455" y="1571368"/>
              <a:ext cx="626781" cy="4525963"/>
              <a:chOff x="357531" y="1600199"/>
              <a:chExt cx="626781" cy="4525963"/>
            </a:xfrm>
          </p:grpSpPr>
          <p:sp>
            <p:nvSpPr>
              <p:cNvPr id="174" name="Rectangle 173"/>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p:cNvGrpSpPr/>
              <p:nvPr/>
            </p:nvGrpSpPr>
            <p:grpSpPr>
              <a:xfrm>
                <a:off x="464015" y="4774990"/>
                <a:ext cx="469518" cy="1169943"/>
                <a:chOff x="6442363" y="4187149"/>
                <a:chExt cx="469518" cy="1169943"/>
              </a:xfrm>
            </p:grpSpPr>
            <p:sp>
              <p:nvSpPr>
                <p:cNvPr id="176" name="Oval 175"/>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7" name="Straight Connector 176"/>
                <p:cNvCxnSpPr>
                  <a:stCxn id="176"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67" name="Group 198"/>
          <p:cNvGrpSpPr/>
          <p:nvPr/>
        </p:nvGrpSpPr>
        <p:grpSpPr>
          <a:xfrm>
            <a:off x="3196532" y="3244149"/>
            <a:ext cx="695428" cy="2388501"/>
            <a:chOff x="3177714" y="1732143"/>
            <a:chExt cx="1545705" cy="4707195"/>
          </a:xfrm>
        </p:grpSpPr>
        <p:grpSp>
          <p:nvGrpSpPr>
            <p:cNvPr id="69" name="Group 66"/>
            <p:cNvGrpSpPr/>
            <p:nvPr/>
          </p:nvGrpSpPr>
          <p:grpSpPr>
            <a:xfrm>
              <a:off x="3177714" y="1760974"/>
              <a:ext cx="626781" cy="4525963"/>
              <a:chOff x="357531" y="1600199"/>
              <a:chExt cx="626781" cy="4525963"/>
            </a:xfrm>
            <a:solidFill>
              <a:srgbClr val="3366FF">
                <a:alpha val="66000"/>
              </a:srgbClr>
            </a:solidFill>
          </p:grpSpPr>
          <p:sp>
            <p:nvSpPr>
              <p:cNvPr id="219" name="Rectangle 218"/>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6" name="Group 68"/>
              <p:cNvGrpSpPr/>
              <p:nvPr/>
            </p:nvGrpSpPr>
            <p:grpSpPr>
              <a:xfrm>
                <a:off x="464015" y="4774990"/>
                <a:ext cx="469518" cy="1169943"/>
                <a:chOff x="6442363" y="4187149"/>
                <a:chExt cx="469518" cy="1169943"/>
              </a:xfrm>
              <a:grpFill/>
            </p:grpSpPr>
            <p:sp>
              <p:nvSpPr>
                <p:cNvPr id="221" name="Oval 220"/>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2" name="Straight Connector 221"/>
                <p:cNvCxnSpPr>
                  <a:stCxn id="221"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78" name="Group 75"/>
            <p:cNvGrpSpPr/>
            <p:nvPr/>
          </p:nvGrpSpPr>
          <p:grpSpPr>
            <a:xfrm>
              <a:off x="3682902" y="1913375"/>
              <a:ext cx="626781" cy="4525963"/>
              <a:chOff x="357531" y="1600199"/>
              <a:chExt cx="626781" cy="4525963"/>
            </a:xfrm>
            <a:solidFill>
              <a:srgbClr val="3366FF">
                <a:alpha val="66000"/>
              </a:srgbClr>
            </a:solidFill>
          </p:grpSpPr>
          <p:sp>
            <p:nvSpPr>
              <p:cNvPr id="211" name="Rectangle 210"/>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5" name="Group 77"/>
              <p:cNvGrpSpPr/>
              <p:nvPr/>
            </p:nvGrpSpPr>
            <p:grpSpPr>
              <a:xfrm>
                <a:off x="464015" y="4774990"/>
                <a:ext cx="469518" cy="1169943"/>
                <a:chOff x="6442363" y="4187149"/>
                <a:chExt cx="469518" cy="1169943"/>
              </a:xfrm>
              <a:grpFill/>
            </p:grpSpPr>
            <p:sp>
              <p:nvSpPr>
                <p:cNvPr id="213" name="Oval 212"/>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4" name="Straight Connector 213"/>
                <p:cNvCxnSpPr>
                  <a:stCxn id="213"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87" name="Group 84"/>
            <p:cNvGrpSpPr/>
            <p:nvPr/>
          </p:nvGrpSpPr>
          <p:grpSpPr>
            <a:xfrm>
              <a:off x="4096638" y="1732143"/>
              <a:ext cx="626781" cy="4525963"/>
              <a:chOff x="357531" y="1600199"/>
              <a:chExt cx="626781" cy="4525963"/>
            </a:xfrm>
            <a:solidFill>
              <a:srgbClr val="3366FF">
                <a:alpha val="66000"/>
              </a:srgbClr>
            </a:solidFill>
          </p:grpSpPr>
          <p:sp>
            <p:nvSpPr>
              <p:cNvPr id="203" name="Rectangle 202"/>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4" name="Group 86"/>
              <p:cNvGrpSpPr/>
              <p:nvPr/>
            </p:nvGrpSpPr>
            <p:grpSpPr>
              <a:xfrm>
                <a:off x="464015" y="4774990"/>
                <a:ext cx="469518" cy="1169943"/>
                <a:chOff x="6442363" y="4187149"/>
                <a:chExt cx="469518" cy="1169943"/>
              </a:xfrm>
              <a:grpFill/>
            </p:grpSpPr>
            <p:sp>
              <p:nvSpPr>
                <p:cNvPr id="205" name="Oval 204"/>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6" name="Straight Connector 205"/>
                <p:cNvCxnSpPr>
                  <a:stCxn id="205"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01" name="Group 226"/>
          <p:cNvGrpSpPr/>
          <p:nvPr/>
        </p:nvGrpSpPr>
        <p:grpSpPr>
          <a:xfrm>
            <a:off x="4852920" y="2041083"/>
            <a:ext cx="695428" cy="2388501"/>
            <a:chOff x="3177714" y="1732143"/>
            <a:chExt cx="1545705" cy="4707195"/>
          </a:xfrm>
        </p:grpSpPr>
        <p:grpSp>
          <p:nvGrpSpPr>
            <p:cNvPr id="102" name="Group 66"/>
            <p:cNvGrpSpPr/>
            <p:nvPr/>
          </p:nvGrpSpPr>
          <p:grpSpPr>
            <a:xfrm>
              <a:off x="3177714" y="1760974"/>
              <a:ext cx="626781" cy="4525963"/>
              <a:chOff x="357531" y="1600199"/>
              <a:chExt cx="626781" cy="4525963"/>
            </a:xfrm>
            <a:solidFill>
              <a:srgbClr val="3366FF">
                <a:alpha val="66000"/>
              </a:srgbClr>
            </a:solidFill>
          </p:grpSpPr>
          <p:sp>
            <p:nvSpPr>
              <p:cNvPr id="247" name="Rectangle 246"/>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4" name="Group 68"/>
              <p:cNvGrpSpPr/>
              <p:nvPr/>
            </p:nvGrpSpPr>
            <p:grpSpPr>
              <a:xfrm>
                <a:off x="464015" y="4774990"/>
                <a:ext cx="469518" cy="1169943"/>
                <a:chOff x="6442363" y="4187149"/>
                <a:chExt cx="469518" cy="1169943"/>
              </a:xfrm>
              <a:grpFill/>
            </p:grpSpPr>
            <p:sp>
              <p:nvSpPr>
                <p:cNvPr id="249" name="Oval 248"/>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0" name="Straight Connector 249"/>
                <p:cNvCxnSpPr>
                  <a:stCxn id="249"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13" name="Group 75"/>
            <p:cNvGrpSpPr/>
            <p:nvPr/>
          </p:nvGrpSpPr>
          <p:grpSpPr>
            <a:xfrm>
              <a:off x="3682902" y="1913375"/>
              <a:ext cx="626781" cy="4525963"/>
              <a:chOff x="357531" y="1600199"/>
              <a:chExt cx="626781" cy="4525963"/>
            </a:xfrm>
            <a:solidFill>
              <a:srgbClr val="3366FF">
                <a:alpha val="66000"/>
              </a:srgbClr>
            </a:solidFill>
          </p:grpSpPr>
          <p:sp>
            <p:nvSpPr>
              <p:cNvPr id="239" name="Rectangle 238"/>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7" name="Group 77"/>
              <p:cNvGrpSpPr/>
              <p:nvPr/>
            </p:nvGrpSpPr>
            <p:grpSpPr>
              <a:xfrm>
                <a:off x="464015" y="4774990"/>
                <a:ext cx="469518" cy="1169943"/>
                <a:chOff x="6442363" y="4187149"/>
                <a:chExt cx="469518" cy="1169943"/>
              </a:xfrm>
              <a:grpFill/>
            </p:grpSpPr>
            <p:sp>
              <p:nvSpPr>
                <p:cNvPr id="241" name="Oval 240"/>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2" name="Straight Connector 241"/>
                <p:cNvCxnSpPr>
                  <a:stCxn id="241"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35" name="Group 84"/>
            <p:cNvGrpSpPr/>
            <p:nvPr/>
          </p:nvGrpSpPr>
          <p:grpSpPr>
            <a:xfrm>
              <a:off x="4096638" y="1732143"/>
              <a:ext cx="626781" cy="4525963"/>
              <a:chOff x="357531" y="1600199"/>
              <a:chExt cx="626781" cy="4525963"/>
            </a:xfrm>
            <a:solidFill>
              <a:srgbClr val="3366FF">
                <a:alpha val="66000"/>
              </a:srgbClr>
            </a:solidFill>
          </p:grpSpPr>
          <p:sp>
            <p:nvSpPr>
              <p:cNvPr id="231" name="Rectangle 230"/>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2" name="Group 86"/>
              <p:cNvGrpSpPr/>
              <p:nvPr/>
            </p:nvGrpSpPr>
            <p:grpSpPr>
              <a:xfrm>
                <a:off x="464015" y="4774990"/>
                <a:ext cx="469518" cy="1169943"/>
                <a:chOff x="6442363" y="4187149"/>
                <a:chExt cx="469518" cy="1169943"/>
              </a:xfrm>
              <a:grpFill/>
            </p:grpSpPr>
            <p:sp>
              <p:nvSpPr>
                <p:cNvPr id="233" name="Oval 232"/>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4" name="Straight Connector 233"/>
                <p:cNvCxnSpPr>
                  <a:stCxn id="233"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43" name="Group 255"/>
          <p:cNvGrpSpPr/>
          <p:nvPr/>
        </p:nvGrpSpPr>
        <p:grpSpPr>
          <a:xfrm>
            <a:off x="8315041" y="2890113"/>
            <a:ext cx="690543" cy="1702827"/>
            <a:chOff x="6242873" y="1791708"/>
            <a:chExt cx="2168806" cy="4762953"/>
          </a:xfrm>
        </p:grpSpPr>
        <p:grpSp>
          <p:nvGrpSpPr>
            <p:cNvPr id="144" name="Group 100"/>
            <p:cNvGrpSpPr/>
            <p:nvPr/>
          </p:nvGrpSpPr>
          <p:grpSpPr>
            <a:xfrm>
              <a:off x="6242873" y="1876298"/>
              <a:ext cx="626781" cy="4525963"/>
              <a:chOff x="6242873" y="1876298"/>
              <a:chExt cx="626781" cy="4525963"/>
            </a:xfrm>
          </p:grpSpPr>
          <p:sp>
            <p:nvSpPr>
              <p:cNvPr id="276" name="Rectangle 275"/>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5" name="Group 93"/>
              <p:cNvGrpSpPr/>
              <p:nvPr/>
            </p:nvGrpSpPr>
            <p:grpSpPr>
              <a:xfrm>
                <a:off x="6327540" y="4995328"/>
                <a:ext cx="469518" cy="1169943"/>
                <a:chOff x="6442363" y="4187149"/>
                <a:chExt cx="469518" cy="1169943"/>
              </a:xfrm>
            </p:grpSpPr>
            <p:sp>
              <p:nvSpPr>
                <p:cNvPr id="278" name="Oval 277"/>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9" name="Straight Connector 278"/>
                <p:cNvCxnSpPr>
                  <a:stCxn id="278"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47" name="Group 101"/>
            <p:cNvGrpSpPr/>
            <p:nvPr/>
          </p:nvGrpSpPr>
          <p:grpSpPr>
            <a:xfrm>
              <a:off x="7784898" y="2028698"/>
              <a:ext cx="626781" cy="4525963"/>
              <a:chOff x="6242873" y="1876298"/>
              <a:chExt cx="626781" cy="4525963"/>
            </a:xfrm>
          </p:grpSpPr>
          <p:sp>
            <p:nvSpPr>
              <p:cNvPr id="268" name="Rectangle 267"/>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5" name="Group 103"/>
              <p:cNvGrpSpPr/>
              <p:nvPr/>
            </p:nvGrpSpPr>
            <p:grpSpPr>
              <a:xfrm>
                <a:off x="6327540" y="4995328"/>
                <a:ext cx="469518" cy="1169943"/>
                <a:chOff x="6442363" y="4187149"/>
                <a:chExt cx="469518" cy="1169943"/>
              </a:xfrm>
            </p:grpSpPr>
            <p:sp>
              <p:nvSpPr>
                <p:cNvPr id="270" name="Oval 269"/>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1" name="Straight Connector 270"/>
                <p:cNvCxnSpPr>
                  <a:stCxn id="270"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63" name="Group 110"/>
            <p:cNvGrpSpPr/>
            <p:nvPr/>
          </p:nvGrpSpPr>
          <p:grpSpPr>
            <a:xfrm>
              <a:off x="7094355" y="1791708"/>
              <a:ext cx="626781" cy="4525963"/>
              <a:chOff x="6242873" y="1876298"/>
              <a:chExt cx="626781" cy="4525963"/>
            </a:xfrm>
          </p:grpSpPr>
          <p:sp>
            <p:nvSpPr>
              <p:cNvPr id="260" name="Rectangle 259"/>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0" name="Group 112"/>
              <p:cNvGrpSpPr/>
              <p:nvPr/>
            </p:nvGrpSpPr>
            <p:grpSpPr>
              <a:xfrm>
                <a:off x="6327540" y="4995328"/>
                <a:ext cx="469518" cy="1169943"/>
                <a:chOff x="6442363" y="4187149"/>
                <a:chExt cx="469518" cy="1169943"/>
              </a:xfrm>
            </p:grpSpPr>
            <p:sp>
              <p:nvSpPr>
                <p:cNvPr id="262" name="Oval 261"/>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3" name="Straight Connector 262"/>
                <p:cNvCxnSpPr>
                  <a:stCxn id="262"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71" name="Group 283"/>
          <p:cNvGrpSpPr/>
          <p:nvPr/>
        </p:nvGrpSpPr>
        <p:grpSpPr>
          <a:xfrm>
            <a:off x="7230158" y="2750900"/>
            <a:ext cx="690543" cy="1702827"/>
            <a:chOff x="6242873" y="1791708"/>
            <a:chExt cx="2168806" cy="4762953"/>
          </a:xfrm>
        </p:grpSpPr>
        <p:grpSp>
          <p:nvGrpSpPr>
            <p:cNvPr id="172" name="Group 100"/>
            <p:cNvGrpSpPr/>
            <p:nvPr/>
          </p:nvGrpSpPr>
          <p:grpSpPr>
            <a:xfrm>
              <a:off x="6242873" y="1876298"/>
              <a:ext cx="626781" cy="4525963"/>
              <a:chOff x="6242873" y="1876298"/>
              <a:chExt cx="626781" cy="4525963"/>
            </a:xfrm>
          </p:grpSpPr>
          <p:sp>
            <p:nvSpPr>
              <p:cNvPr id="304" name="Rectangle 303"/>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3" name="Group 93"/>
              <p:cNvGrpSpPr/>
              <p:nvPr/>
            </p:nvGrpSpPr>
            <p:grpSpPr>
              <a:xfrm>
                <a:off x="6327540" y="4995328"/>
                <a:ext cx="469518" cy="1169943"/>
                <a:chOff x="6442363" y="4187149"/>
                <a:chExt cx="469518" cy="1169943"/>
              </a:xfrm>
            </p:grpSpPr>
            <p:sp>
              <p:nvSpPr>
                <p:cNvPr id="306" name="Oval 305"/>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7" name="Straight Connector 306"/>
                <p:cNvCxnSpPr>
                  <a:stCxn id="306"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75" name="Group 101"/>
            <p:cNvGrpSpPr/>
            <p:nvPr/>
          </p:nvGrpSpPr>
          <p:grpSpPr>
            <a:xfrm>
              <a:off x="7784898" y="2028698"/>
              <a:ext cx="626781" cy="4525963"/>
              <a:chOff x="6242873" y="1876298"/>
              <a:chExt cx="626781" cy="4525963"/>
            </a:xfrm>
          </p:grpSpPr>
          <p:sp>
            <p:nvSpPr>
              <p:cNvPr id="296" name="Rectangle 295"/>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3" name="Group 103"/>
              <p:cNvGrpSpPr/>
              <p:nvPr/>
            </p:nvGrpSpPr>
            <p:grpSpPr>
              <a:xfrm>
                <a:off x="6327540" y="4995328"/>
                <a:ext cx="469518" cy="1169943"/>
                <a:chOff x="6442363" y="4187149"/>
                <a:chExt cx="469518" cy="1169943"/>
              </a:xfrm>
            </p:grpSpPr>
            <p:sp>
              <p:nvSpPr>
                <p:cNvPr id="298" name="Oval 297"/>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9" name="Straight Connector 298"/>
                <p:cNvCxnSpPr>
                  <a:stCxn id="298"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91" name="Group 110"/>
            <p:cNvGrpSpPr/>
            <p:nvPr/>
          </p:nvGrpSpPr>
          <p:grpSpPr>
            <a:xfrm>
              <a:off x="7094355" y="1791708"/>
              <a:ext cx="626781" cy="4525963"/>
              <a:chOff x="6242873" y="1876298"/>
              <a:chExt cx="626781" cy="4525963"/>
            </a:xfrm>
          </p:grpSpPr>
          <p:sp>
            <p:nvSpPr>
              <p:cNvPr id="288" name="Rectangle 287"/>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8" name="Group 112"/>
              <p:cNvGrpSpPr/>
              <p:nvPr/>
            </p:nvGrpSpPr>
            <p:grpSpPr>
              <a:xfrm>
                <a:off x="6327540" y="4995328"/>
                <a:ext cx="469518" cy="1169943"/>
                <a:chOff x="6442363" y="4187149"/>
                <a:chExt cx="469518" cy="1169943"/>
              </a:xfrm>
            </p:grpSpPr>
            <p:sp>
              <p:nvSpPr>
                <p:cNvPr id="290" name="Oval 289"/>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1" name="Straight Connector 290"/>
                <p:cNvCxnSpPr>
                  <a:stCxn id="290"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99" name="Group 311"/>
          <p:cNvGrpSpPr/>
          <p:nvPr/>
        </p:nvGrpSpPr>
        <p:grpSpPr>
          <a:xfrm>
            <a:off x="6344841" y="4552592"/>
            <a:ext cx="690543" cy="1702827"/>
            <a:chOff x="6242873" y="1791708"/>
            <a:chExt cx="2168806" cy="4762953"/>
          </a:xfrm>
        </p:grpSpPr>
        <p:grpSp>
          <p:nvGrpSpPr>
            <p:cNvPr id="200" name="Group 100"/>
            <p:cNvGrpSpPr/>
            <p:nvPr/>
          </p:nvGrpSpPr>
          <p:grpSpPr>
            <a:xfrm>
              <a:off x="6242873" y="1876298"/>
              <a:ext cx="626781" cy="4525963"/>
              <a:chOff x="6242873" y="1876298"/>
              <a:chExt cx="626781" cy="4525963"/>
            </a:xfrm>
          </p:grpSpPr>
          <p:sp>
            <p:nvSpPr>
              <p:cNvPr id="332" name="Rectangle 331"/>
              <p:cNvSpPr/>
              <p:nvPr/>
            </p:nvSpPr>
            <p:spPr>
              <a:xfrm>
                <a:off x="6242873" y="1876298"/>
                <a:ext cx="626781" cy="4525963"/>
              </a:xfrm>
              <a:prstGeom prst="rect">
                <a:avLst/>
              </a:prstGeom>
              <a:solidFill>
                <a:srgbClr val="660066">
                  <a:alpha val="24000"/>
                </a:srgbClr>
              </a:solidFill>
              <a:ln>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1" name="Group 93"/>
              <p:cNvGrpSpPr/>
              <p:nvPr/>
            </p:nvGrpSpPr>
            <p:grpSpPr>
              <a:xfrm>
                <a:off x="6327540" y="4995328"/>
                <a:ext cx="469518" cy="1169943"/>
                <a:chOff x="6442363" y="4187149"/>
                <a:chExt cx="469518" cy="1169943"/>
              </a:xfrm>
            </p:grpSpPr>
            <p:sp>
              <p:nvSpPr>
                <p:cNvPr id="334" name="Oval 333"/>
                <p:cNvSpPr/>
                <p:nvPr/>
              </p:nvSpPr>
              <p:spPr>
                <a:xfrm>
                  <a:off x="6557818" y="4187149"/>
                  <a:ext cx="261697" cy="223212"/>
                </a:xfrm>
                <a:prstGeom prst="ellipse">
                  <a:avLst/>
                </a:prstGeom>
                <a:noFill/>
                <a:ln w="25400">
                  <a:solidFill>
                    <a:schemeClr val="bg1"/>
                  </a:solidFill>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5" name="Straight Connector 334"/>
                <p:cNvCxnSpPr>
                  <a:stCxn id="334" idx="4"/>
                </p:cNvCxnSpPr>
                <p:nvPr/>
              </p:nvCxnSpPr>
              <p:spPr>
                <a:xfrm rot="5400000">
                  <a:off x="6480848" y="4610482"/>
                  <a:ext cx="407940" cy="7698"/>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rot="5400000">
                  <a:off x="6292272" y="4968392"/>
                  <a:ext cx="538788"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rot="16200000" flipH="1">
                  <a:off x="6527030" y="4972240"/>
                  <a:ext cx="538790" cy="230913"/>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rot="5400000">
                  <a:off x="6438515" y="4414209"/>
                  <a:ext cx="246303"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rot="16200000" flipH="1">
                  <a:off x="6677122" y="4421906"/>
                  <a:ext cx="246303" cy="223212"/>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grpSp>
          <p:nvGrpSpPr>
            <p:cNvPr id="202" name="Group 101"/>
            <p:cNvGrpSpPr/>
            <p:nvPr/>
          </p:nvGrpSpPr>
          <p:grpSpPr>
            <a:xfrm>
              <a:off x="7784898" y="2028698"/>
              <a:ext cx="626781" cy="4525963"/>
              <a:chOff x="6242873" y="1876298"/>
              <a:chExt cx="626781" cy="4525963"/>
            </a:xfrm>
          </p:grpSpPr>
          <p:sp>
            <p:nvSpPr>
              <p:cNvPr id="324" name="Rectangle 323"/>
              <p:cNvSpPr/>
              <p:nvPr/>
            </p:nvSpPr>
            <p:spPr>
              <a:xfrm>
                <a:off x="6242873" y="1876298"/>
                <a:ext cx="626781" cy="4525963"/>
              </a:xfrm>
              <a:prstGeom prst="rect">
                <a:avLst/>
              </a:prstGeom>
              <a:solidFill>
                <a:srgbClr val="660066">
                  <a:alpha val="24000"/>
                </a:srgbClr>
              </a:solidFill>
              <a:ln>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4" name="Group 103"/>
              <p:cNvGrpSpPr/>
              <p:nvPr/>
            </p:nvGrpSpPr>
            <p:grpSpPr>
              <a:xfrm>
                <a:off x="6327540" y="4995328"/>
                <a:ext cx="469518" cy="1169943"/>
                <a:chOff x="6442363" y="4187149"/>
                <a:chExt cx="469518" cy="1169943"/>
              </a:xfrm>
            </p:grpSpPr>
            <p:sp>
              <p:nvSpPr>
                <p:cNvPr id="326" name="Oval 325"/>
                <p:cNvSpPr/>
                <p:nvPr/>
              </p:nvSpPr>
              <p:spPr>
                <a:xfrm>
                  <a:off x="6557818" y="4187149"/>
                  <a:ext cx="261697" cy="223212"/>
                </a:xfrm>
                <a:prstGeom prst="ellipse">
                  <a:avLst/>
                </a:prstGeom>
                <a:noFill/>
                <a:ln w="25400">
                  <a:solidFill>
                    <a:schemeClr val="bg1"/>
                  </a:solidFill>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7" name="Straight Connector 326"/>
                <p:cNvCxnSpPr>
                  <a:stCxn id="326" idx="4"/>
                </p:cNvCxnSpPr>
                <p:nvPr/>
              </p:nvCxnSpPr>
              <p:spPr>
                <a:xfrm rot="5400000">
                  <a:off x="6480848" y="4610482"/>
                  <a:ext cx="407940" cy="7698"/>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rot="5400000">
                  <a:off x="6292272" y="4968392"/>
                  <a:ext cx="538788"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rot="16200000" flipH="1">
                  <a:off x="6527030" y="4972240"/>
                  <a:ext cx="538790" cy="230913"/>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rot="5400000">
                  <a:off x="6438515" y="4414209"/>
                  <a:ext cx="246303"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rot="16200000" flipH="1">
                  <a:off x="6677122" y="4421906"/>
                  <a:ext cx="246303" cy="223212"/>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grpSp>
          <p:nvGrpSpPr>
            <p:cNvPr id="212" name="Group 110"/>
            <p:cNvGrpSpPr/>
            <p:nvPr/>
          </p:nvGrpSpPr>
          <p:grpSpPr>
            <a:xfrm>
              <a:off x="7094355" y="1791708"/>
              <a:ext cx="626781" cy="4525963"/>
              <a:chOff x="6242873" y="1876298"/>
              <a:chExt cx="626781" cy="4525963"/>
            </a:xfrm>
          </p:grpSpPr>
          <p:sp>
            <p:nvSpPr>
              <p:cNvPr id="316" name="Rectangle 315"/>
              <p:cNvSpPr/>
              <p:nvPr/>
            </p:nvSpPr>
            <p:spPr>
              <a:xfrm>
                <a:off x="6242873" y="1876298"/>
                <a:ext cx="626781" cy="4525963"/>
              </a:xfrm>
              <a:prstGeom prst="rect">
                <a:avLst/>
              </a:prstGeom>
              <a:solidFill>
                <a:srgbClr val="660066">
                  <a:alpha val="24000"/>
                </a:srgbClr>
              </a:solidFill>
              <a:ln>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0" name="Group 112"/>
              <p:cNvGrpSpPr/>
              <p:nvPr/>
            </p:nvGrpSpPr>
            <p:grpSpPr>
              <a:xfrm>
                <a:off x="6327540" y="4995328"/>
                <a:ext cx="469518" cy="1169943"/>
                <a:chOff x="6442363" y="4187149"/>
                <a:chExt cx="469518" cy="1169943"/>
              </a:xfrm>
            </p:grpSpPr>
            <p:sp>
              <p:nvSpPr>
                <p:cNvPr id="318" name="Oval 317"/>
                <p:cNvSpPr/>
                <p:nvPr/>
              </p:nvSpPr>
              <p:spPr>
                <a:xfrm>
                  <a:off x="6557818" y="4187149"/>
                  <a:ext cx="261697" cy="223212"/>
                </a:xfrm>
                <a:prstGeom prst="ellipse">
                  <a:avLst/>
                </a:prstGeom>
                <a:noFill/>
                <a:ln w="25400">
                  <a:solidFill>
                    <a:schemeClr val="bg1"/>
                  </a:solidFill>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9" name="Straight Connector 318"/>
                <p:cNvCxnSpPr>
                  <a:stCxn id="318" idx="4"/>
                </p:cNvCxnSpPr>
                <p:nvPr/>
              </p:nvCxnSpPr>
              <p:spPr>
                <a:xfrm rot="5400000">
                  <a:off x="6480848" y="4610482"/>
                  <a:ext cx="407940" cy="7698"/>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rot="5400000">
                  <a:off x="6292272" y="4968392"/>
                  <a:ext cx="538788"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rot="16200000" flipH="1">
                  <a:off x="6527030" y="4972240"/>
                  <a:ext cx="538790" cy="230913"/>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rot="5400000">
                  <a:off x="6438515" y="4414209"/>
                  <a:ext cx="246303"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rot="16200000" flipH="1">
                  <a:off x="6677122" y="4421906"/>
                  <a:ext cx="246303" cy="223212"/>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grpSp>
      <p:cxnSp>
        <p:nvCxnSpPr>
          <p:cNvPr id="343" name="Straight Arrow Connector 342"/>
          <p:cNvCxnSpPr/>
          <p:nvPr/>
        </p:nvCxnSpPr>
        <p:spPr>
          <a:xfrm rot="16200000" flipH="1">
            <a:off x="1145489" y="2345678"/>
            <a:ext cx="295555" cy="23777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4" name="Straight Arrow Connector 343"/>
          <p:cNvCxnSpPr/>
          <p:nvPr/>
        </p:nvCxnSpPr>
        <p:spPr>
          <a:xfrm rot="16200000" flipH="1">
            <a:off x="1010477" y="3738351"/>
            <a:ext cx="295555" cy="23777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5" name="Straight Arrow Connector 344"/>
          <p:cNvCxnSpPr/>
          <p:nvPr/>
        </p:nvCxnSpPr>
        <p:spPr>
          <a:xfrm>
            <a:off x="7135091" y="5366810"/>
            <a:ext cx="46910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6" name="Straight Arrow Connector 345"/>
          <p:cNvCxnSpPr/>
          <p:nvPr/>
        </p:nvCxnSpPr>
        <p:spPr>
          <a:xfrm flipV="1">
            <a:off x="1039369" y="3185667"/>
            <a:ext cx="431254" cy="31514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8" name="Straight Arrow Connector 347"/>
          <p:cNvCxnSpPr/>
          <p:nvPr/>
        </p:nvCxnSpPr>
        <p:spPr>
          <a:xfrm flipV="1">
            <a:off x="8019205" y="3765279"/>
            <a:ext cx="268380" cy="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9" name="Straight Arrow Connector 348"/>
          <p:cNvCxnSpPr/>
          <p:nvPr/>
        </p:nvCxnSpPr>
        <p:spPr>
          <a:xfrm rot="16200000" flipH="1">
            <a:off x="7772923" y="4518432"/>
            <a:ext cx="295555" cy="23777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3" name="Straight Arrow Connector 352"/>
          <p:cNvCxnSpPr/>
          <p:nvPr/>
        </p:nvCxnSpPr>
        <p:spPr>
          <a:xfrm flipV="1">
            <a:off x="4027991" y="3487992"/>
            <a:ext cx="631025" cy="1282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5" name="Straight Arrow Connector 354"/>
          <p:cNvCxnSpPr/>
          <p:nvPr/>
        </p:nvCxnSpPr>
        <p:spPr>
          <a:xfrm rot="5400000">
            <a:off x="4717281" y="4757706"/>
            <a:ext cx="601185" cy="2340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7" name="Straight Arrow Connector 356"/>
          <p:cNvCxnSpPr/>
          <p:nvPr/>
        </p:nvCxnSpPr>
        <p:spPr>
          <a:xfrm flipV="1">
            <a:off x="7098533" y="4508213"/>
            <a:ext cx="505666" cy="47317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59" name="Isosceles Triangle 358"/>
          <p:cNvSpPr/>
          <p:nvPr/>
        </p:nvSpPr>
        <p:spPr>
          <a:xfrm>
            <a:off x="278260" y="889000"/>
            <a:ext cx="842193" cy="26361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Isosceles Triangle 359"/>
          <p:cNvSpPr/>
          <p:nvPr/>
        </p:nvSpPr>
        <p:spPr>
          <a:xfrm>
            <a:off x="3157983" y="3030560"/>
            <a:ext cx="842193" cy="26361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Isosceles Triangle 360"/>
          <p:cNvSpPr/>
          <p:nvPr/>
        </p:nvSpPr>
        <p:spPr>
          <a:xfrm>
            <a:off x="6256340" y="4334277"/>
            <a:ext cx="842193" cy="29124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Isosceles Triangle 361"/>
          <p:cNvSpPr/>
          <p:nvPr/>
        </p:nvSpPr>
        <p:spPr>
          <a:xfrm>
            <a:off x="1430217" y="1737458"/>
            <a:ext cx="842193" cy="291240"/>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Isosceles Triangle 362"/>
          <p:cNvSpPr/>
          <p:nvPr/>
        </p:nvSpPr>
        <p:spPr>
          <a:xfrm>
            <a:off x="4758964" y="1737458"/>
            <a:ext cx="842193" cy="291240"/>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Isosceles Triangle 363"/>
          <p:cNvSpPr/>
          <p:nvPr/>
        </p:nvSpPr>
        <p:spPr>
          <a:xfrm>
            <a:off x="7197395" y="2504069"/>
            <a:ext cx="842193" cy="291240"/>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Isosceles Triangle 364"/>
          <p:cNvSpPr/>
          <p:nvPr/>
        </p:nvSpPr>
        <p:spPr>
          <a:xfrm>
            <a:off x="165865" y="3192828"/>
            <a:ext cx="842193" cy="307988"/>
          </a:xfrm>
          <a:prstGeom prst="triangl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Isosceles Triangle 365"/>
          <p:cNvSpPr/>
          <p:nvPr/>
        </p:nvSpPr>
        <p:spPr>
          <a:xfrm>
            <a:off x="3891960" y="3742849"/>
            <a:ext cx="842193" cy="307988"/>
          </a:xfrm>
          <a:prstGeom prst="triangl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Isosceles Triangle 366"/>
          <p:cNvSpPr/>
          <p:nvPr/>
        </p:nvSpPr>
        <p:spPr>
          <a:xfrm>
            <a:off x="7634867" y="4680074"/>
            <a:ext cx="842193" cy="307988"/>
          </a:xfrm>
          <a:prstGeom prst="triangl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Isosceles Triangle 367"/>
          <p:cNvSpPr/>
          <p:nvPr/>
        </p:nvSpPr>
        <p:spPr>
          <a:xfrm>
            <a:off x="1086143" y="4005213"/>
            <a:ext cx="842193" cy="291240"/>
          </a:xfrm>
          <a:prstGeom prst="triangl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Isosceles Triangle 368"/>
          <p:cNvSpPr/>
          <p:nvPr/>
        </p:nvSpPr>
        <p:spPr>
          <a:xfrm>
            <a:off x="8192012" y="2629115"/>
            <a:ext cx="842193" cy="291240"/>
          </a:xfrm>
          <a:prstGeom prst="triangl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Date Placeholder 369"/>
          <p:cNvSpPr>
            <a:spLocks noGrp="1"/>
          </p:cNvSpPr>
          <p:nvPr>
            <p:ph type="dt" sz="half" idx="10"/>
          </p:nvPr>
        </p:nvSpPr>
        <p:spPr/>
        <p:txBody>
          <a:bodyPr/>
          <a:lstStyle/>
          <a:p>
            <a:r>
              <a:rPr lang="en-US" smtClean="0"/>
              <a:t>January 17, 2011</a:t>
            </a:r>
            <a:endParaRPr lang="en-US"/>
          </a:p>
        </p:txBody>
      </p:sp>
      <p:sp>
        <p:nvSpPr>
          <p:cNvPr id="371" name="Slide Number Placeholder 370"/>
          <p:cNvSpPr>
            <a:spLocks noGrp="1"/>
          </p:cNvSpPr>
          <p:nvPr>
            <p:ph type="sldNum" sz="quarter" idx="12"/>
          </p:nvPr>
        </p:nvSpPr>
        <p:spPr/>
        <p:txBody>
          <a:bodyPr/>
          <a:lstStyle/>
          <a:p>
            <a:fld id="{D070B915-C6AF-6348-BF51-A3755FB76651}" type="slidenum">
              <a:rPr lang="en-US" smtClean="0"/>
              <a:pPr/>
              <a:t>10</a:t>
            </a:fld>
            <a:endParaRPr lang="en-US"/>
          </a:p>
        </p:txBody>
      </p:sp>
      <p:sp>
        <p:nvSpPr>
          <p:cNvPr id="372" name="Footer Placeholder 371"/>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2" name="Group 51"/>
          <p:cNvGrpSpPr/>
          <p:nvPr/>
        </p:nvGrpSpPr>
        <p:grpSpPr>
          <a:xfrm>
            <a:off x="-393700" y="0"/>
            <a:ext cx="9537700" cy="13385800"/>
            <a:chOff x="-393700" y="0"/>
            <a:chExt cx="9537700" cy="13385800"/>
          </a:xfrm>
        </p:grpSpPr>
        <p:pic>
          <p:nvPicPr>
            <p:cNvPr id="50" name="Picture 49"/>
            <p:cNvPicPr>
              <a:picLocks noChangeAspect="1"/>
            </p:cNvPicPr>
            <p:nvPr/>
          </p:nvPicPr>
          <p:blipFill>
            <a:blip r:embed="rId2"/>
            <a:stretch>
              <a:fillRect/>
            </a:stretch>
          </p:blipFill>
          <p:spPr>
            <a:xfrm>
              <a:off x="-393700" y="0"/>
              <a:ext cx="9537700" cy="13385800"/>
            </a:xfrm>
            <a:prstGeom prst="rect">
              <a:avLst/>
            </a:prstGeom>
          </p:spPr>
        </p:pic>
        <p:sp>
          <p:nvSpPr>
            <p:cNvPr id="51" name="TextBox 50"/>
            <p:cNvSpPr txBox="1"/>
            <p:nvPr/>
          </p:nvSpPr>
          <p:spPr>
            <a:xfrm>
              <a:off x="684131" y="292100"/>
              <a:ext cx="7926469" cy="3170099"/>
            </a:xfrm>
            <a:prstGeom prst="rect">
              <a:avLst/>
            </a:prstGeom>
            <a:noFill/>
          </p:spPr>
          <p:txBody>
            <a:bodyPr wrap="square" rtlCol="0">
              <a:spAutoFit/>
            </a:bodyPr>
            <a:lstStyle/>
            <a:p>
              <a:r>
                <a:rPr lang="en-US" sz="4000" dirty="0" smtClean="0"/>
                <a:t>The object of the undergraduate department is not to produce hermits, each imprisoned in the cell of his own intellectual pursuits. – A. Lawrence Lowell</a:t>
              </a:r>
              <a:endParaRPr lang="en-US" sz="4000" dirty="0"/>
            </a:p>
          </p:txBody>
        </p:sp>
      </p:grpSp>
      <p:sp>
        <p:nvSpPr>
          <p:cNvPr id="4" name="Rectangle 3"/>
          <p:cNvSpPr/>
          <p:nvPr/>
        </p:nvSpPr>
        <p:spPr>
          <a:xfrm>
            <a:off x="4189535" y="1600200"/>
            <a:ext cx="626781" cy="4525963"/>
          </a:xfrm>
          <a:prstGeom prst="rect">
            <a:avLst/>
          </a:prstGeom>
          <a:gradFill>
            <a:gsLst>
              <a:gs pos="70000">
                <a:schemeClr val="accent1">
                  <a:tint val="100000"/>
                  <a:shade val="100000"/>
                  <a:satMod val="130000"/>
                  <a:alpha val="2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974866" y="1600200"/>
            <a:ext cx="626781" cy="4525963"/>
          </a:xfrm>
          <a:prstGeom prst="rect">
            <a:avLst/>
          </a:prstGeom>
          <a:solidFill>
            <a:srgbClr val="0080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345504" y="1600200"/>
            <a:ext cx="626781" cy="4525963"/>
          </a:xfrm>
          <a:prstGeom prst="rect">
            <a:avLst/>
          </a:prstGeom>
          <a:solidFill>
            <a:srgbClr val="FF6600">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84131" y="1600200"/>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752555" y="1600200"/>
            <a:ext cx="626781" cy="4525963"/>
          </a:xfrm>
          <a:prstGeom prst="rect">
            <a:avLst/>
          </a:prstGeom>
          <a:solidFill>
            <a:srgbClr val="660066">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4253181" y="4772111"/>
            <a:ext cx="469518" cy="1169943"/>
            <a:chOff x="6442363" y="4187149"/>
            <a:chExt cx="469518" cy="1169943"/>
          </a:xfrm>
        </p:grpSpPr>
        <p:sp>
          <p:nvSpPr>
            <p:cNvPr id="16" name="Oval 15"/>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815994" y="4772108"/>
            <a:ext cx="469518" cy="1169943"/>
            <a:chOff x="6442363" y="4187149"/>
            <a:chExt cx="469518" cy="1169943"/>
          </a:xfrm>
        </p:grpSpPr>
        <p:sp>
          <p:nvSpPr>
            <p:cNvPr id="23" name="Oval 22"/>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3"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2439267" y="4810205"/>
            <a:ext cx="469518" cy="1169943"/>
            <a:chOff x="6442363" y="4187149"/>
            <a:chExt cx="469518" cy="1169943"/>
          </a:xfrm>
        </p:grpSpPr>
        <p:sp>
          <p:nvSpPr>
            <p:cNvPr id="30" name="Oval 29"/>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30"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6055929" y="4772105"/>
            <a:ext cx="469518" cy="1169943"/>
            <a:chOff x="6442363" y="4187149"/>
            <a:chExt cx="469518" cy="1169943"/>
          </a:xfrm>
        </p:grpSpPr>
        <p:sp>
          <p:nvSpPr>
            <p:cNvPr id="37" name="Oval 36"/>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a:stCxn id="37"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a:off x="7884418" y="4809054"/>
            <a:ext cx="469518" cy="1169943"/>
            <a:chOff x="6442363" y="4187149"/>
            <a:chExt cx="469518" cy="1169943"/>
          </a:xfrm>
        </p:grpSpPr>
        <p:sp>
          <p:nvSpPr>
            <p:cNvPr id="44" name="Oval 43"/>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44"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3" name="Date Placeholder 52"/>
          <p:cNvSpPr>
            <a:spLocks noGrp="1"/>
          </p:cNvSpPr>
          <p:nvPr>
            <p:ph type="dt" sz="half" idx="10"/>
          </p:nvPr>
        </p:nvSpPr>
        <p:spPr/>
        <p:txBody>
          <a:bodyPr/>
          <a:lstStyle/>
          <a:p>
            <a:r>
              <a:rPr lang="en-US" smtClean="0"/>
              <a:t>January 17, 2011</a:t>
            </a:r>
            <a:endParaRPr lang="en-US"/>
          </a:p>
        </p:txBody>
      </p:sp>
      <p:sp>
        <p:nvSpPr>
          <p:cNvPr id="54" name="Slide Number Placeholder 53"/>
          <p:cNvSpPr>
            <a:spLocks noGrp="1"/>
          </p:cNvSpPr>
          <p:nvPr>
            <p:ph type="sldNum" sz="quarter" idx="12"/>
          </p:nvPr>
        </p:nvSpPr>
        <p:spPr/>
        <p:txBody>
          <a:bodyPr/>
          <a:lstStyle/>
          <a:p>
            <a:fld id="{D070B915-C6AF-6348-BF51-A3755FB76651}" type="slidenum">
              <a:rPr lang="en-US" smtClean="0"/>
              <a:pPr/>
              <a:t>11</a:t>
            </a:fld>
            <a:endParaRPr lang="en-US"/>
          </a:p>
        </p:txBody>
      </p:sp>
      <p:sp>
        <p:nvSpPr>
          <p:cNvPr id="55" name="Footer Placeholder 54"/>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2"/>
          <a:stretch>
            <a:fillRect/>
          </a:stretch>
        </p:blipFill>
        <p:spPr>
          <a:xfrm>
            <a:off x="-393700" y="0"/>
            <a:ext cx="9537700" cy="13385800"/>
          </a:xfrm>
          <a:prstGeom prst="rect">
            <a:avLst/>
          </a:prstGeom>
        </p:spPr>
      </p:pic>
      <p:grpSp>
        <p:nvGrpSpPr>
          <p:cNvPr id="3" name="Group 14"/>
          <p:cNvGrpSpPr/>
          <p:nvPr/>
        </p:nvGrpSpPr>
        <p:grpSpPr>
          <a:xfrm>
            <a:off x="4253181" y="4772111"/>
            <a:ext cx="469518" cy="1169943"/>
            <a:chOff x="6442363" y="4187149"/>
            <a:chExt cx="469518" cy="1169943"/>
          </a:xfrm>
        </p:grpSpPr>
        <p:sp>
          <p:nvSpPr>
            <p:cNvPr id="16" name="Oval 15"/>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5" name="Group 21"/>
          <p:cNvGrpSpPr/>
          <p:nvPr/>
        </p:nvGrpSpPr>
        <p:grpSpPr>
          <a:xfrm>
            <a:off x="815994" y="4772108"/>
            <a:ext cx="469518" cy="1169943"/>
            <a:chOff x="6442363" y="4187149"/>
            <a:chExt cx="469518" cy="1169943"/>
          </a:xfrm>
        </p:grpSpPr>
        <p:sp>
          <p:nvSpPr>
            <p:cNvPr id="23" name="Oval 22"/>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3"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6" name="Group 28"/>
          <p:cNvGrpSpPr/>
          <p:nvPr/>
        </p:nvGrpSpPr>
        <p:grpSpPr>
          <a:xfrm>
            <a:off x="2439267" y="4810205"/>
            <a:ext cx="469518" cy="1169943"/>
            <a:chOff x="6442363" y="4187149"/>
            <a:chExt cx="469518" cy="1169943"/>
          </a:xfrm>
        </p:grpSpPr>
        <p:sp>
          <p:nvSpPr>
            <p:cNvPr id="30" name="Oval 29"/>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30"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7" name="Group 35"/>
          <p:cNvGrpSpPr/>
          <p:nvPr/>
        </p:nvGrpSpPr>
        <p:grpSpPr>
          <a:xfrm>
            <a:off x="6055929" y="4772105"/>
            <a:ext cx="469518" cy="1169943"/>
            <a:chOff x="6442363" y="4187149"/>
            <a:chExt cx="469518" cy="1169943"/>
          </a:xfrm>
        </p:grpSpPr>
        <p:sp>
          <p:nvSpPr>
            <p:cNvPr id="37" name="Oval 36"/>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a:stCxn id="37"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9" name="Group 42"/>
          <p:cNvGrpSpPr/>
          <p:nvPr/>
        </p:nvGrpSpPr>
        <p:grpSpPr>
          <a:xfrm>
            <a:off x="7884418" y="4809054"/>
            <a:ext cx="469518" cy="1169943"/>
            <a:chOff x="6442363" y="4187149"/>
            <a:chExt cx="469518" cy="1169943"/>
          </a:xfrm>
        </p:grpSpPr>
        <p:sp>
          <p:nvSpPr>
            <p:cNvPr id="44" name="Oval 43"/>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44"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 name="Content Placeholder 2"/>
          <p:cNvSpPr>
            <a:spLocks noGrp="1"/>
          </p:cNvSpPr>
          <p:nvPr>
            <p:ph idx="1"/>
          </p:nvPr>
        </p:nvSpPr>
        <p:spPr>
          <a:xfrm>
            <a:off x="457200" y="1232885"/>
            <a:ext cx="8229600" cy="4709160"/>
          </a:xfrm>
        </p:spPr>
        <p:txBody>
          <a:bodyPr>
            <a:normAutofit/>
          </a:bodyPr>
          <a:lstStyle/>
          <a:p>
            <a:pPr>
              <a:buNone/>
            </a:pPr>
            <a:r>
              <a:rPr lang="en-US" sz="4000" dirty="0" smtClean="0"/>
              <a:t>“The best type of liberal education in our complex modern world aims at producing men who know a little of everything and something well.” – A. Lawrence Lowell</a:t>
            </a:r>
            <a:endParaRPr lang="en-US" sz="4000" dirty="0"/>
          </a:p>
        </p:txBody>
      </p:sp>
      <p:sp>
        <p:nvSpPr>
          <p:cNvPr id="53" name="Date Placeholder 52"/>
          <p:cNvSpPr>
            <a:spLocks noGrp="1"/>
          </p:cNvSpPr>
          <p:nvPr>
            <p:ph type="dt" sz="half" idx="10"/>
          </p:nvPr>
        </p:nvSpPr>
        <p:spPr/>
        <p:txBody>
          <a:bodyPr/>
          <a:lstStyle/>
          <a:p>
            <a:r>
              <a:rPr lang="en-US" smtClean="0"/>
              <a:t>January 17, 2011</a:t>
            </a:r>
            <a:endParaRPr lang="en-US"/>
          </a:p>
        </p:txBody>
      </p:sp>
      <p:sp>
        <p:nvSpPr>
          <p:cNvPr id="54" name="Slide Number Placeholder 53"/>
          <p:cNvSpPr>
            <a:spLocks noGrp="1"/>
          </p:cNvSpPr>
          <p:nvPr>
            <p:ph type="sldNum" sz="quarter" idx="12"/>
          </p:nvPr>
        </p:nvSpPr>
        <p:spPr/>
        <p:txBody>
          <a:bodyPr/>
          <a:lstStyle/>
          <a:p>
            <a:fld id="{D070B915-C6AF-6348-BF51-A3755FB76651}" type="slidenum">
              <a:rPr lang="en-US" smtClean="0"/>
              <a:pPr/>
              <a:t>12</a:t>
            </a:fld>
            <a:endParaRPr lang="en-US"/>
          </a:p>
        </p:txBody>
      </p:sp>
      <p:sp>
        <p:nvSpPr>
          <p:cNvPr id="55" name="Footer Placeholder 54"/>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4189535" y="1600200"/>
            <a:ext cx="626781" cy="4525963"/>
          </a:xfrm>
          <a:prstGeom prst="rect">
            <a:avLst/>
          </a:prstGeom>
          <a:gradFill>
            <a:gsLst>
              <a:gs pos="70000">
                <a:schemeClr val="accent1">
                  <a:tint val="100000"/>
                  <a:shade val="100000"/>
                  <a:satMod val="130000"/>
                  <a:alpha val="2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16316" y="5757104"/>
            <a:ext cx="626781" cy="369059"/>
          </a:xfrm>
          <a:prstGeom prst="rect">
            <a:avLst/>
          </a:prstGeom>
          <a:solidFill>
            <a:srgbClr val="0080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562754" y="5757104"/>
            <a:ext cx="626781" cy="369059"/>
          </a:xfrm>
          <a:prstGeom prst="rect">
            <a:avLst/>
          </a:prstGeom>
          <a:solidFill>
            <a:srgbClr val="FF6600">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935973" y="5757104"/>
            <a:ext cx="626781" cy="369059"/>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443097" y="5757104"/>
            <a:ext cx="626781" cy="369059"/>
          </a:xfrm>
          <a:prstGeom prst="rect">
            <a:avLst/>
          </a:prstGeom>
          <a:solidFill>
            <a:srgbClr val="660066">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4283298" y="4587161"/>
            <a:ext cx="469518" cy="1169943"/>
            <a:chOff x="6442363" y="4187149"/>
            <a:chExt cx="469518" cy="1169943"/>
          </a:xfrm>
        </p:grpSpPr>
        <p:sp>
          <p:nvSpPr>
            <p:cNvPr id="13" name="Oval 12"/>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13"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0" name="Date Placeholder 19"/>
          <p:cNvSpPr>
            <a:spLocks noGrp="1"/>
          </p:cNvSpPr>
          <p:nvPr>
            <p:ph type="dt" sz="half" idx="10"/>
          </p:nvPr>
        </p:nvSpPr>
        <p:spPr/>
        <p:txBody>
          <a:bodyPr/>
          <a:lstStyle/>
          <a:p>
            <a:r>
              <a:rPr lang="en-US" smtClean="0"/>
              <a:t>January 17, 2011</a:t>
            </a:r>
            <a:endParaRPr lang="en-US"/>
          </a:p>
        </p:txBody>
      </p:sp>
      <p:sp>
        <p:nvSpPr>
          <p:cNvPr id="21" name="Slide Number Placeholder 20"/>
          <p:cNvSpPr>
            <a:spLocks noGrp="1"/>
          </p:cNvSpPr>
          <p:nvPr>
            <p:ph type="sldNum" sz="quarter" idx="12"/>
          </p:nvPr>
        </p:nvSpPr>
        <p:spPr/>
        <p:txBody>
          <a:bodyPr/>
          <a:lstStyle/>
          <a:p>
            <a:fld id="{D070B915-C6AF-6348-BF51-A3755FB76651}" type="slidenum">
              <a:rPr lang="en-US" smtClean="0"/>
              <a:pPr/>
              <a:t>13</a:t>
            </a:fld>
            <a:endParaRPr lang="en-US"/>
          </a:p>
        </p:txBody>
      </p:sp>
      <p:sp>
        <p:nvSpPr>
          <p:cNvPr id="22" name="Footer Placeholder 21"/>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316202"/>
            <a:ext cx="4613438" cy="7174201"/>
          </a:xfrm>
          <a:prstGeom prst="rect">
            <a:avLst/>
          </a:prstGeom>
        </p:spPr>
      </p:pic>
      <p:pic>
        <p:nvPicPr>
          <p:cNvPr id="5" name="Picture 4"/>
          <p:cNvPicPr>
            <a:picLocks noChangeAspect="1"/>
          </p:cNvPicPr>
          <p:nvPr/>
        </p:nvPicPr>
        <p:blipFill>
          <a:blip r:embed="rId3"/>
          <a:stretch>
            <a:fillRect/>
          </a:stretch>
        </p:blipFill>
        <p:spPr>
          <a:xfrm>
            <a:off x="4427609" y="0"/>
            <a:ext cx="5262875" cy="8639886"/>
          </a:xfrm>
          <a:prstGeom prst="rect">
            <a:avLst/>
          </a:prstGeom>
        </p:spPr>
      </p:pic>
      <p:sp>
        <p:nvSpPr>
          <p:cNvPr id="6" name="Date Placeholder 5"/>
          <p:cNvSpPr>
            <a:spLocks noGrp="1"/>
          </p:cNvSpPr>
          <p:nvPr>
            <p:ph type="dt" sz="half" idx="10"/>
          </p:nvPr>
        </p:nvSpPr>
        <p:spPr/>
        <p:txBody>
          <a:bodyPr/>
          <a:lstStyle/>
          <a:p>
            <a:r>
              <a:rPr lang="en-US" smtClean="0"/>
              <a:t>January 17, 2011</a:t>
            </a:r>
            <a:endParaRPr lang="en-US"/>
          </a:p>
        </p:txBody>
      </p:sp>
      <p:sp>
        <p:nvSpPr>
          <p:cNvPr id="7" name="Slide Number Placeholder 6"/>
          <p:cNvSpPr>
            <a:spLocks noGrp="1"/>
          </p:cNvSpPr>
          <p:nvPr>
            <p:ph type="sldNum" sz="quarter" idx="12"/>
          </p:nvPr>
        </p:nvSpPr>
        <p:spPr/>
        <p:txBody>
          <a:bodyPr/>
          <a:lstStyle/>
          <a:p>
            <a:fld id="{D070B915-C6AF-6348-BF51-A3755FB76651}" type="slidenum">
              <a:rPr lang="en-US" smtClean="0"/>
              <a:pPr/>
              <a:t>14</a:t>
            </a:fld>
            <a:endParaRPr lang="en-US"/>
          </a:p>
        </p:txBody>
      </p:sp>
      <p:sp>
        <p:nvSpPr>
          <p:cNvPr id="8" name="Footer Placeholder 7"/>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49406" y="-27589"/>
            <a:ext cx="8437393" cy="7228033"/>
          </a:xfrm>
          <a:prstGeom prst="rect">
            <a:avLst/>
          </a:prstGeom>
        </p:spPr>
      </p:pic>
      <p:pic>
        <p:nvPicPr>
          <p:cNvPr id="6" name="Picture 5"/>
          <p:cNvPicPr>
            <a:picLocks noChangeAspect="1"/>
          </p:cNvPicPr>
          <p:nvPr/>
        </p:nvPicPr>
        <p:blipFill>
          <a:blip r:embed="rId3"/>
          <a:stretch>
            <a:fillRect/>
          </a:stretch>
        </p:blipFill>
        <p:spPr>
          <a:xfrm>
            <a:off x="3966359" y="4708755"/>
            <a:ext cx="805969" cy="1289550"/>
          </a:xfrm>
          <a:prstGeom prst="rect">
            <a:avLst/>
          </a:prstGeom>
        </p:spPr>
      </p:pic>
      <p:sp>
        <p:nvSpPr>
          <p:cNvPr id="2" name="Title 1"/>
          <p:cNvSpPr>
            <a:spLocks noGrp="1"/>
          </p:cNvSpPr>
          <p:nvPr>
            <p:ph type="title"/>
          </p:nvPr>
        </p:nvSpPr>
        <p:spPr>
          <a:xfrm>
            <a:off x="-406400" y="394732"/>
            <a:ext cx="8229600" cy="1143000"/>
          </a:xfrm>
        </p:spPr>
        <p:txBody>
          <a:bodyPr>
            <a:noAutofit/>
          </a:bodyPr>
          <a:lstStyle/>
          <a:p>
            <a:r>
              <a:rPr lang="en-US" sz="9600" dirty="0" smtClean="0">
                <a:solidFill>
                  <a:schemeClr val="accent6">
                    <a:lumMod val="50000"/>
                  </a:schemeClr>
                </a:solidFill>
              </a:rPr>
              <a:t>??</a:t>
            </a:r>
            <a:endParaRPr lang="en-US" sz="9600" dirty="0">
              <a:solidFill>
                <a:schemeClr val="accent6">
                  <a:lumMod val="50000"/>
                </a:schemeClr>
              </a:solidFill>
            </a:endParaRP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059407" y="1600200"/>
            <a:ext cx="626781" cy="4525963"/>
          </a:xfrm>
          <a:prstGeom prst="rect">
            <a:avLst/>
          </a:prstGeom>
          <a:gradFill>
            <a:gsLst>
              <a:gs pos="70000">
                <a:schemeClr val="accent1">
                  <a:tint val="100000"/>
                  <a:shade val="100000"/>
                  <a:satMod val="130000"/>
                  <a:alpha val="2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270867" y="4708755"/>
            <a:ext cx="805969" cy="1289550"/>
          </a:xfrm>
          <a:prstGeom prst="rect">
            <a:avLst/>
          </a:prstGeom>
        </p:spPr>
      </p:pic>
      <p:sp>
        <p:nvSpPr>
          <p:cNvPr id="8" name="Rectangle 7"/>
          <p:cNvSpPr/>
          <p:nvPr/>
        </p:nvSpPr>
        <p:spPr>
          <a:xfrm>
            <a:off x="5372837" y="1600200"/>
            <a:ext cx="626781" cy="4525963"/>
          </a:xfrm>
          <a:prstGeom prst="rect">
            <a:avLst/>
          </a:prstGeom>
          <a:solidFill>
            <a:srgbClr val="0080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567636" y="4708755"/>
            <a:ext cx="805969" cy="1289550"/>
          </a:xfrm>
          <a:prstGeom prst="rect">
            <a:avLst/>
          </a:prstGeom>
        </p:spPr>
      </p:pic>
      <p:sp>
        <p:nvSpPr>
          <p:cNvPr id="10" name="Rectangle 9"/>
          <p:cNvSpPr/>
          <p:nvPr/>
        </p:nvSpPr>
        <p:spPr>
          <a:xfrm>
            <a:off x="2658894" y="1600200"/>
            <a:ext cx="626781" cy="4525963"/>
          </a:xfrm>
          <a:prstGeom prst="rect">
            <a:avLst/>
          </a:prstGeom>
          <a:solidFill>
            <a:srgbClr val="FF6600">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1304873" y="4708755"/>
            <a:ext cx="805969" cy="1289550"/>
          </a:xfrm>
          <a:prstGeom prst="rect">
            <a:avLst/>
          </a:prstGeom>
        </p:spPr>
      </p:pic>
      <p:sp>
        <p:nvSpPr>
          <p:cNvPr id="12" name="Rectangle 11"/>
          <p:cNvSpPr/>
          <p:nvPr/>
        </p:nvSpPr>
        <p:spPr>
          <a:xfrm>
            <a:off x="1397052" y="1600200"/>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6604357" y="4708755"/>
            <a:ext cx="805969" cy="1289550"/>
          </a:xfrm>
          <a:prstGeom prst="rect">
            <a:avLst/>
          </a:prstGeom>
        </p:spPr>
      </p:pic>
      <p:sp>
        <p:nvSpPr>
          <p:cNvPr id="14" name="Rectangle 13"/>
          <p:cNvSpPr/>
          <p:nvPr/>
        </p:nvSpPr>
        <p:spPr>
          <a:xfrm>
            <a:off x="6687787" y="1600200"/>
            <a:ext cx="626781" cy="4525963"/>
          </a:xfrm>
          <a:prstGeom prst="rect">
            <a:avLst/>
          </a:prstGeom>
          <a:solidFill>
            <a:srgbClr val="660066">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ate Placeholder 16"/>
          <p:cNvSpPr>
            <a:spLocks noGrp="1"/>
          </p:cNvSpPr>
          <p:nvPr>
            <p:ph type="dt" sz="half" idx="10"/>
          </p:nvPr>
        </p:nvSpPr>
        <p:spPr/>
        <p:txBody>
          <a:bodyPr/>
          <a:lstStyle/>
          <a:p>
            <a:r>
              <a:rPr lang="en-US" smtClean="0"/>
              <a:t>January 17, 2011</a:t>
            </a:r>
            <a:endParaRPr lang="en-US"/>
          </a:p>
        </p:txBody>
      </p:sp>
      <p:sp>
        <p:nvSpPr>
          <p:cNvPr id="18" name="Slide Number Placeholder 17"/>
          <p:cNvSpPr>
            <a:spLocks noGrp="1"/>
          </p:cNvSpPr>
          <p:nvPr>
            <p:ph type="sldNum" sz="quarter" idx="12"/>
          </p:nvPr>
        </p:nvSpPr>
        <p:spPr/>
        <p:txBody>
          <a:bodyPr/>
          <a:lstStyle/>
          <a:p>
            <a:fld id="{D070B915-C6AF-6348-BF51-A3755FB76651}" type="slidenum">
              <a:rPr lang="en-US" smtClean="0"/>
              <a:pPr/>
              <a:t>15</a:t>
            </a:fld>
            <a:endParaRPr lang="en-US"/>
          </a:p>
        </p:txBody>
      </p:sp>
      <p:sp>
        <p:nvSpPr>
          <p:cNvPr id="19" name="Footer Placeholder 18"/>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General Education Supports the Full Development of the Individual</a:t>
            </a:r>
            <a:endParaRPr lang="en-US" dirty="0"/>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20850" y="0"/>
            <a:ext cx="5880100" cy="8128000"/>
          </a:xfrm>
          <a:prstGeom prst="rect">
            <a:avLst/>
          </a:prstGeom>
        </p:spPr>
      </p:pic>
      <p:sp>
        <p:nvSpPr>
          <p:cNvPr id="24578" name="Rectangle 1026"/>
          <p:cNvSpPr>
            <a:spLocks noGrp="1" noChangeArrowheads="1"/>
          </p:cNvSpPr>
          <p:nvPr>
            <p:ph type="title"/>
          </p:nvPr>
        </p:nvSpPr>
        <p:spPr/>
        <p:txBody>
          <a:bodyPr/>
          <a:lstStyle/>
          <a:p>
            <a:r>
              <a:rPr lang="en-US"/>
              <a:t>James Bryant Conant</a:t>
            </a:r>
          </a:p>
        </p:txBody>
      </p:sp>
      <p:sp>
        <p:nvSpPr>
          <p:cNvPr id="24579" name="Rectangle 1027"/>
          <p:cNvSpPr>
            <a:spLocks noGrp="1" noChangeArrowheads="1"/>
          </p:cNvSpPr>
          <p:nvPr>
            <p:ph idx="1"/>
          </p:nvPr>
        </p:nvSpPr>
        <p:spPr/>
        <p:txBody>
          <a:bodyPr/>
          <a:lstStyle/>
          <a:p>
            <a:pPr>
              <a:buFont typeface="Wingdings" charset="2"/>
              <a:buNone/>
            </a:pPr>
            <a:r>
              <a:rPr lang="en-US" sz="4000" b="0" dirty="0"/>
              <a:t>“Education is what is left after all that has been learnt is forgotten.”</a:t>
            </a:r>
            <a:endParaRPr lang="en-US" sz="4000" b="0" dirty="0" smtClean="0"/>
          </a:p>
          <a:p>
            <a:pPr>
              <a:buFont typeface="Wingdings" charset="2"/>
              <a:buNone/>
            </a:pPr>
            <a:endParaRPr lang="en-US" dirty="0"/>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Footer Placeholder 4"/>
          <p:cNvSpPr>
            <a:spLocks noGrp="1"/>
          </p:cNvSpPr>
          <p:nvPr>
            <p:ph type="ftr" sz="quarter" idx="11"/>
          </p:nvPr>
        </p:nvSpPr>
        <p:spPr/>
        <p:txBody>
          <a:bodyPr/>
          <a:lstStyle/>
          <a:p>
            <a:r>
              <a:rPr lang="en-US" smtClean="0"/>
              <a:t>Lee Hysan Lecture</a:t>
            </a:r>
            <a:endParaRPr lang="en-US"/>
          </a:p>
        </p:txBody>
      </p:sp>
      <p:sp>
        <p:nvSpPr>
          <p:cNvPr id="6" name="Slide Number Placeholder 5"/>
          <p:cNvSpPr>
            <a:spLocks noGrp="1"/>
          </p:cNvSpPr>
          <p:nvPr>
            <p:ph type="sldNum" sz="quarter" idx="12"/>
          </p:nvPr>
        </p:nvSpPr>
        <p:spPr/>
        <p:txBody>
          <a:bodyPr/>
          <a:lstStyle/>
          <a:p>
            <a:fld id="{FB008F00-FF91-724B-B020-DF00FFBD9C4A}"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General Education Supports the Full Development of the Individual.</a:t>
            </a:r>
          </a:p>
          <a:p>
            <a:pPr marL="514350" indent="-514350">
              <a:buFont typeface="+mj-lt"/>
              <a:buAutoNum type="arabicPeriod"/>
            </a:pPr>
            <a:r>
              <a:rPr lang="en-US" dirty="0" smtClean="0"/>
              <a:t>General Education is Moral.</a:t>
            </a:r>
            <a:endParaRPr lang="en-US" dirty="0"/>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recent Harvard </a:t>
            </a:r>
            <a:r>
              <a:rPr lang="en-US" dirty="0" smtClean="0"/>
              <a:t>grad</a:t>
            </a:r>
            <a:r>
              <a:rPr lang="en-US" dirty="0" smtClean="0"/>
              <a:t>uate</a:t>
            </a:r>
            <a:endParaRPr lang="en-US" dirty="0"/>
          </a:p>
        </p:txBody>
      </p:sp>
      <p:sp>
        <p:nvSpPr>
          <p:cNvPr id="3" name="Content Placeholder 2"/>
          <p:cNvSpPr>
            <a:spLocks noGrp="1"/>
          </p:cNvSpPr>
          <p:nvPr>
            <p:ph idx="1"/>
          </p:nvPr>
        </p:nvSpPr>
        <p:spPr/>
        <p:txBody>
          <a:bodyPr>
            <a:normAutofit lnSpcReduction="10000"/>
          </a:bodyPr>
          <a:lstStyle/>
          <a:p>
            <a:r>
              <a:rPr lang="en-US" dirty="0" smtClean="0"/>
              <a:t>“I </a:t>
            </a:r>
            <a:r>
              <a:rPr lang="en-US" dirty="0" smtClean="0"/>
              <a:t>thought there was usually a pretty clear </a:t>
            </a:r>
            <a:r>
              <a:rPr lang="en-US" b="1" dirty="0" smtClean="0"/>
              <a:t>normative argument </a:t>
            </a:r>
            <a:r>
              <a:rPr lang="en-US" dirty="0" smtClean="0"/>
              <a:t>running through the courses I took.  I felt there was an underlying sense of </a:t>
            </a:r>
            <a:r>
              <a:rPr lang="en-US" b="1" dirty="0" smtClean="0"/>
              <a:t>what we should believe </a:t>
            </a:r>
            <a:r>
              <a:rPr lang="en-US" dirty="0" smtClean="0"/>
              <a:t>about environmental values and the state of the world, what facts and skills we should have to understand Environmental Science and Public Policy in a coherent fashion, and also what kind of </a:t>
            </a:r>
            <a:r>
              <a:rPr lang="en-US" b="1" dirty="0" smtClean="0"/>
              <a:t>personal and professional responses </a:t>
            </a:r>
            <a:r>
              <a:rPr lang="en-US" dirty="0" smtClean="0"/>
              <a:t>we should develop to what we had learnt</a:t>
            </a:r>
            <a:r>
              <a:rPr lang="en-US" dirty="0" smtClean="0"/>
              <a:t> </a:t>
            </a:r>
            <a:r>
              <a:rPr lang="en-US" dirty="0" smtClean="0"/>
              <a:t>(i.e., there were ways of being responsible and ways to be irresponsible</a:t>
            </a:r>
            <a:r>
              <a:rPr lang="en-US" dirty="0" smtClean="0"/>
              <a:t>).</a:t>
            </a:r>
            <a:endParaRPr lang="en-US" dirty="0"/>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5879"/>
            <a:ext cx="8229600" cy="1143000"/>
          </a:xfrm>
        </p:spPr>
        <p:txBody>
          <a:bodyPr>
            <a:normAutofit fontScale="90000"/>
          </a:bodyPr>
          <a:lstStyle/>
          <a:p>
            <a:r>
              <a:rPr lang="en-US" dirty="0" smtClean="0"/>
              <a:t>How specialized should a university education be?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idx="1"/>
          </p:nvPr>
        </p:nvSpPr>
        <p:spPr/>
        <p:txBody>
          <a:bodyPr/>
          <a:lstStyle/>
          <a:p>
            <a:endParaRPr lang="en-US"/>
          </a:p>
        </p:txBody>
      </p:sp>
      <p:sp>
        <p:nvSpPr>
          <p:cNvPr id="7" name="Slide Number Placeholder 5"/>
          <p:cNvSpPr>
            <a:spLocks noGrp="1"/>
          </p:cNvSpPr>
          <p:nvPr>
            <p:ph type="sldNum" sz="quarter" idx="12"/>
          </p:nvPr>
        </p:nvSpPr>
        <p:spPr/>
        <p:txBody>
          <a:bodyPr/>
          <a:lstStyle/>
          <a:p>
            <a:fld id="{AA8CACC7-8EC9-4541-B1B0-F0CE9DEEE62E}" type="slidenum">
              <a:rPr lang="en-US"/>
              <a:pPr/>
              <a:t>20</a:t>
            </a:fld>
            <a:endParaRPr lang="en-US"/>
          </a:p>
        </p:txBody>
      </p:sp>
      <p:pic>
        <p:nvPicPr>
          <p:cNvPr id="7173" name="Picture 5" descr="ff"/>
          <p:cNvPicPr>
            <a:picLocks noChangeAspect="1" noChangeArrowheads="1"/>
          </p:cNvPicPr>
          <p:nvPr/>
        </p:nvPicPr>
        <p:blipFill>
          <a:blip r:embed="rId3"/>
          <a:srcRect/>
          <a:stretch>
            <a:fillRect/>
          </a:stretch>
        </p:blipFill>
        <p:spPr bwMode="auto">
          <a:xfrm>
            <a:off x="0" y="762000"/>
            <a:ext cx="9144000" cy="6096000"/>
          </a:xfrm>
          <a:prstGeom prst="rect">
            <a:avLst/>
          </a:prstGeom>
          <a:noFill/>
        </p:spPr>
      </p:pic>
      <p:sp>
        <p:nvSpPr>
          <p:cNvPr id="7175" name="Text Box 7"/>
          <p:cNvSpPr txBox="1">
            <a:spLocks noChangeArrowheads="1"/>
          </p:cNvSpPr>
          <p:nvPr/>
        </p:nvSpPr>
        <p:spPr bwMode="auto">
          <a:xfrm>
            <a:off x="381000" y="182562"/>
            <a:ext cx="41148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dirty="0"/>
              <a:t>1640</a:t>
            </a:r>
            <a:endParaRPr lang="en-US" dirty="0"/>
          </a:p>
        </p:txBody>
      </p:sp>
      <p:sp>
        <p:nvSpPr>
          <p:cNvPr id="8" name="Date Placeholder 7"/>
          <p:cNvSpPr>
            <a:spLocks noGrp="1"/>
          </p:cNvSpPr>
          <p:nvPr>
            <p:ph type="dt" sz="half" idx="10"/>
          </p:nvPr>
        </p:nvSpPr>
        <p:spPr/>
        <p:txBody>
          <a:bodyPr/>
          <a:lstStyle/>
          <a:p>
            <a:r>
              <a:rPr lang="en-US" smtClean="0"/>
              <a:t>January 17, 2011</a:t>
            </a:r>
            <a:endParaRPr lang="en-US"/>
          </a:p>
        </p:txBody>
      </p:sp>
      <p:sp>
        <p:nvSpPr>
          <p:cNvPr id="9" name="Footer Placeholder 8"/>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58000"/>
          </a:blip>
          <a:stretch>
            <a:fillRect/>
          </a:stretch>
        </p:blipFill>
        <p:spPr>
          <a:xfrm>
            <a:off x="4152098" y="-27382"/>
            <a:ext cx="4991902" cy="6885382"/>
          </a:xfrm>
          <a:prstGeom prst="rect">
            <a:avLst/>
          </a:prstGeom>
        </p:spPr>
      </p:pic>
      <p:sp>
        <p:nvSpPr>
          <p:cNvPr id="2" name="Title 1"/>
          <p:cNvSpPr>
            <a:spLocks noGrp="1"/>
          </p:cNvSpPr>
          <p:nvPr>
            <p:ph type="title"/>
          </p:nvPr>
        </p:nvSpPr>
        <p:spPr/>
        <p:txBody>
          <a:bodyPr>
            <a:normAutofit fontScale="90000"/>
          </a:bodyPr>
          <a:lstStyle/>
          <a:p>
            <a:r>
              <a:rPr lang="en-US" dirty="0" smtClean="0"/>
              <a:t>Massachusetts Constitution (1780)</a:t>
            </a:r>
            <a:br>
              <a:rPr lang="en-US" dirty="0" smtClean="0"/>
            </a:br>
            <a:r>
              <a:rPr lang="en-US" dirty="0" smtClean="0"/>
              <a:t>John Adams</a:t>
            </a:r>
            <a:endParaRPr lang="en-US" dirty="0"/>
          </a:p>
        </p:txBody>
      </p:sp>
      <p:sp>
        <p:nvSpPr>
          <p:cNvPr id="3" name="Content Placeholder 2"/>
          <p:cNvSpPr>
            <a:spLocks noGrp="1"/>
          </p:cNvSpPr>
          <p:nvPr>
            <p:ph idx="1"/>
          </p:nvPr>
        </p:nvSpPr>
        <p:spPr/>
        <p:txBody>
          <a:bodyPr/>
          <a:lstStyle/>
          <a:p>
            <a:r>
              <a:rPr lang="en-US" i="1" dirty="0" smtClean="0">
                <a:solidFill>
                  <a:schemeClr val="bg1"/>
                </a:solidFill>
              </a:rPr>
              <a:t>Wisdom, and knowledge, as well as virtue, diffused generally among the body of the people, being necessary for the preservation of their rights and liberties; </a:t>
            </a:r>
          </a:p>
          <a:p>
            <a:r>
              <a:rPr lang="en-US" i="1" dirty="0" smtClean="0">
                <a:solidFill>
                  <a:schemeClr val="bg1"/>
                </a:solidFill>
              </a:rPr>
              <a:t>and as these depend on spreading the opportunities and advantages of education in the various parts of the country, and among the different orders of the people</a:t>
            </a:r>
            <a:r>
              <a:rPr lang="en-US" dirty="0" smtClean="0">
                <a:solidFill>
                  <a:schemeClr val="bg1"/>
                </a:solidFill>
              </a:rPr>
              <a:t>, …</a:t>
            </a:r>
            <a:endParaRPr lang="en-US" dirty="0">
              <a:solidFill>
                <a:schemeClr val="bg1"/>
              </a:solidFill>
            </a:endParaRPr>
          </a:p>
        </p:txBody>
      </p:sp>
      <p:sp>
        <p:nvSpPr>
          <p:cNvPr id="5" name="Date Placeholder 4"/>
          <p:cNvSpPr>
            <a:spLocks noGrp="1"/>
          </p:cNvSpPr>
          <p:nvPr>
            <p:ph type="dt" sz="half" idx="10"/>
          </p:nvPr>
        </p:nvSpPr>
        <p:spPr/>
        <p:txBody>
          <a:bodyPr/>
          <a:lstStyle/>
          <a:p>
            <a:r>
              <a:rPr lang="en-US" smtClean="0"/>
              <a:t>January 17, 2011</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21</a:t>
            </a:fld>
            <a:endParaRPr lang="en-US"/>
          </a:p>
        </p:txBody>
      </p:sp>
      <p:sp>
        <p:nvSpPr>
          <p:cNvPr id="7" name="Footer Placeholder 6"/>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44000"/>
          </a:blip>
          <a:stretch>
            <a:fillRect/>
          </a:stretch>
        </p:blipFill>
        <p:spPr>
          <a:xfrm>
            <a:off x="4152098" y="0"/>
            <a:ext cx="4991902" cy="6885382"/>
          </a:xfrm>
          <a:prstGeom prst="rect">
            <a:avLst/>
          </a:prstGeom>
        </p:spPr>
      </p:pic>
      <p:sp>
        <p:nvSpPr>
          <p:cNvPr id="2" name="Title 1"/>
          <p:cNvSpPr>
            <a:spLocks noGrp="1"/>
          </p:cNvSpPr>
          <p:nvPr>
            <p:ph type="title"/>
          </p:nvPr>
        </p:nvSpPr>
        <p:spPr/>
        <p:txBody>
          <a:bodyPr>
            <a:normAutofit fontScale="90000"/>
          </a:bodyPr>
          <a:lstStyle/>
          <a:p>
            <a:r>
              <a:rPr lang="en-US" dirty="0" smtClean="0"/>
              <a:t>Massachusetts Constitution (1780)</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solidFill>
                  <a:schemeClr val="bg1"/>
                </a:solidFill>
              </a:rPr>
              <a:t>it shall be the duty of legislatures and magistrates, in all future periods of this commonwealth, </a:t>
            </a:r>
          </a:p>
          <a:p>
            <a:r>
              <a:rPr lang="en-US" i="1" dirty="0" smtClean="0">
                <a:solidFill>
                  <a:schemeClr val="bg1"/>
                </a:solidFill>
              </a:rPr>
              <a:t>to cherish the interests of literature and the sciences, and all seminaries of them; …</a:t>
            </a:r>
          </a:p>
          <a:p>
            <a:r>
              <a:rPr lang="en-US" i="1" dirty="0" smtClean="0">
                <a:solidFill>
                  <a:schemeClr val="bg1"/>
                </a:solidFill>
              </a:rPr>
              <a:t>to encourage … the promotion of agriculture, arts, sciences, commerce, trades, manufactures, and a natural history of the country; </a:t>
            </a:r>
          </a:p>
          <a:p>
            <a:r>
              <a:rPr lang="en-US" i="1" dirty="0" smtClean="0">
                <a:solidFill>
                  <a:schemeClr val="bg1"/>
                </a:solidFill>
              </a:rPr>
              <a:t>to countenance and inculcate </a:t>
            </a:r>
          </a:p>
          <a:p>
            <a:pPr lvl="1"/>
            <a:r>
              <a:rPr lang="en-US" i="1" dirty="0" smtClean="0">
                <a:solidFill>
                  <a:schemeClr val="bg1"/>
                </a:solidFill>
              </a:rPr>
              <a:t>the principles of humanity and general benevolence, </a:t>
            </a:r>
          </a:p>
          <a:p>
            <a:pPr lvl="1"/>
            <a:r>
              <a:rPr lang="en-US" i="1" dirty="0" smtClean="0">
                <a:solidFill>
                  <a:schemeClr val="bg1"/>
                </a:solidFill>
              </a:rPr>
              <a:t>public and private charity, </a:t>
            </a:r>
          </a:p>
          <a:p>
            <a:pPr lvl="1"/>
            <a:r>
              <a:rPr lang="en-US" i="1" dirty="0" smtClean="0">
                <a:solidFill>
                  <a:schemeClr val="bg1"/>
                </a:solidFill>
              </a:rPr>
              <a:t>industry and frugality, </a:t>
            </a:r>
          </a:p>
          <a:p>
            <a:pPr lvl="1"/>
            <a:r>
              <a:rPr lang="en-US" i="1" dirty="0" smtClean="0">
                <a:solidFill>
                  <a:schemeClr val="bg1"/>
                </a:solidFill>
              </a:rPr>
              <a:t>honesty and punctuality in their dealings; </a:t>
            </a:r>
          </a:p>
          <a:p>
            <a:pPr lvl="1"/>
            <a:r>
              <a:rPr lang="en-US" i="1" dirty="0" smtClean="0">
                <a:solidFill>
                  <a:schemeClr val="bg1"/>
                </a:solidFill>
              </a:rPr>
              <a:t>sincerity, good humor, and all social affections, and </a:t>
            </a:r>
          </a:p>
          <a:p>
            <a:pPr lvl="1"/>
            <a:r>
              <a:rPr lang="en-US" i="1" dirty="0" smtClean="0">
                <a:solidFill>
                  <a:schemeClr val="bg1"/>
                </a:solidFill>
              </a:rPr>
              <a:t>generous sentiments among the people.</a:t>
            </a:r>
            <a:endParaRPr lang="en-US" dirty="0" smtClean="0">
              <a:solidFill>
                <a:schemeClr val="bg1"/>
              </a:solidFill>
            </a:endParaRPr>
          </a:p>
          <a:p>
            <a:endParaRPr lang="en-US" dirty="0"/>
          </a:p>
        </p:txBody>
      </p:sp>
      <p:sp>
        <p:nvSpPr>
          <p:cNvPr id="5" name="Date Placeholder 4"/>
          <p:cNvSpPr>
            <a:spLocks noGrp="1"/>
          </p:cNvSpPr>
          <p:nvPr>
            <p:ph type="dt" sz="half" idx="10"/>
          </p:nvPr>
        </p:nvSpPr>
        <p:spPr/>
        <p:txBody>
          <a:bodyPr/>
          <a:lstStyle/>
          <a:p>
            <a:r>
              <a:rPr lang="en-US" smtClean="0"/>
              <a:t>January 17, 2011</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22</a:t>
            </a:fld>
            <a:endParaRPr lang="en-US"/>
          </a:p>
        </p:txBody>
      </p:sp>
      <p:sp>
        <p:nvSpPr>
          <p:cNvPr id="7" name="Footer Placeholder 6"/>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58000"/>
          </a:blip>
          <a:stretch>
            <a:fillRect/>
          </a:stretch>
        </p:blipFill>
        <p:spPr>
          <a:xfrm>
            <a:off x="4152098" y="-27382"/>
            <a:ext cx="4991902" cy="6885382"/>
          </a:xfrm>
          <a:prstGeom prst="rect">
            <a:avLst/>
          </a:prstGeom>
        </p:spPr>
      </p:pic>
      <p:sp>
        <p:nvSpPr>
          <p:cNvPr id="2" name="Title 1"/>
          <p:cNvSpPr>
            <a:spLocks noGrp="1"/>
          </p:cNvSpPr>
          <p:nvPr>
            <p:ph type="title"/>
          </p:nvPr>
        </p:nvSpPr>
        <p:spPr/>
        <p:txBody>
          <a:bodyPr>
            <a:normAutofit fontScale="90000"/>
          </a:bodyPr>
          <a:lstStyle/>
          <a:p>
            <a:r>
              <a:rPr lang="en-US" dirty="0" smtClean="0"/>
              <a:t>Massachusetts Constitution (1780)</a:t>
            </a:r>
            <a:br>
              <a:rPr lang="en-US" dirty="0" smtClean="0"/>
            </a:br>
            <a:r>
              <a:rPr lang="en-US" dirty="0" smtClean="0"/>
              <a:t>John Adams</a:t>
            </a:r>
            <a:endParaRPr lang="en-US" dirty="0"/>
          </a:p>
        </p:txBody>
      </p:sp>
      <p:sp>
        <p:nvSpPr>
          <p:cNvPr id="3" name="Content Placeholder 2"/>
          <p:cNvSpPr>
            <a:spLocks noGrp="1"/>
          </p:cNvSpPr>
          <p:nvPr>
            <p:ph idx="1"/>
          </p:nvPr>
        </p:nvSpPr>
        <p:spPr/>
        <p:txBody>
          <a:bodyPr/>
          <a:lstStyle/>
          <a:p>
            <a:r>
              <a:rPr lang="en-US" i="1" dirty="0" smtClean="0">
                <a:solidFill>
                  <a:srgbClr val="000000"/>
                </a:solidFill>
              </a:rPr>
              <a:t>Wisdom, and knowledge, as well as virtue, diffused generally among the body of the people, being necessary for the preservation of their rights and liberties; </a:t>
            </a:r>
          </a:p>
          <a:p>
            <a:r>
              <a:rPr lang="en-US" i="1" dirty="0" smtClean="0">
                <a:solidFill>
                  <a:srgbClr val="000000"/>
                </a:solidFill>
              </a:rPr>
              <a:t>and as these depend on spreading the </a:t>
            </a:r>
            <a:r>
              <a:rPr lang="en-US" b="1" i="1" dirty="0" smtClean="0">
                <a:solidFill>
                  <a:srgbClr val="000000"/>
                </a:solidFill>
              </a:rPr>
              <a:t>opportunities </a:t>
            </a:r>
            <a:r>
              <a:rPr lang="en-US" i="1" dirty="0" smtClean="0">
                <a:solidFill>
                  <a:srgbClr val="000000"/>
                </a:solidFill>
              </a:rPr>
              <a:t>and </a:t>
            </a:r>
            <a:r>
              <a:rPr lang="en-US" b="1" i="1" dirty="0" smtClean="0">
                <a:solidFill>
                  <a:srgbClr val="000000"/>
                </a:solidFill>
              </a:rPr>
              <a:t>advantages </a:t>
            </a:r>
            <a:r>
              <a:rPr lang="en-US" i="1" dirty="0" smtClean="0">
                <a:solidFill>
                  <a:srgbClr val="000000"/>
                </a:solidFill>
              </a:rPr>
              <a:t>of education in the various parts of the country, and among the different orders of the people</a:t>
            </a:r>
            <a:r>
              <a:rPr lang="en-US" dirty="0" smtClean="0">
                <a:solidFill>
                  <a:srgbClr val="000000"/>
                </a:solidFill>
              </a:rPr>
              <a:t>, …</a:t>
            </a:r>
            <a:endParaRPr lang="en-US" dirty="0">
              <a:solidFill>
                <a:srgbClr val="000000"/>
              </a:solidFill>
            </a:endParaRPr>
          </a:p>
        </p:txBody>
      </p:sp>
      <p:sp>
        <p:nvSpPr>
          <p:cNvPr id="5" name="Date Placeholder 4"/>
          <p:cNvSpPr>
            <a:spLocks noGrp="1"/>
          </p:cNvSpPr>
          <p:nvPr>
            <p:ph type="dt" sz="half" idx="10"/>
          </p:nvPr>
        </p:nvSpPr>
        <p:spPr/>
        <p:txBody>
          <a:bodyPr/>
          <a:lstStyle/>
          <a:p>
            <a:r>
              <a:rPr lang="en-US" smtClean="0"/>
              <a:t>January 17, 2011</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44000"/>
          </a:blip>
          <a:stretch>
            <a:fillRect/>
          </a:stretch>
        </p:blipFill>
        <p:spPr>
          <a:xfrm>
            <a:off x="4152098" y="0"/>
            <a:ext cx="4991902" cy="6885382"/>
          </a:xfrm>
          <a:prstGeom prst="rect">
            <a:avLst/>
          </a:prstGeom>
        </p:spPr>
      </p:pic>
      <p:sp>
        <p:nvSpPr>
          <p:cNvPr id="2" name="Title 1"/>
          <p:cNvSpPr>
            <a:spLocks noGrp="1"/>
          </p:cNvSpPr>
          <p:nvPr>
            <p:ph type="title"/>
          </p:nvPr>
        </p:nvSpPr>
        <p:spPr/>
        <p:txBody>
          <a:bodyPr>
            <a:normAutofit fontScale="90000"/>
          </a:bodyPr>
          <a:lstStyle/>
          <a:p>
            <a:r>
              <a:rPr lang="en-US" dirty="0" smtClean="0"/>
              <a:t>Massachusetts Constitution (1780)</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solidFill>
                  <a:srgbClr val="000000"/>
                </a:solidFill>
              </a:rPr>
              <a:t>it shall be the duty of legislatures and magistrates, in all future periods of this commonwealth, </a:t>
            </a:r>
          </a:p>
          <a:p>
            <a:r>
              <a:rPr lang="en-US" i="1" dirty="0" smtClean="0">
                <a:solidFill>
                  <a:srgbClr val="000000"/>
                </a:solidFill>
              </a:rPr>
              <a:t>to cherish the interests of literature and the sciences, and all seminaries of them; …</a:t>
            </a:r>
          </a:p>
          <a:p>
            <a:r>
              <a:rPr lang="en-US" i="1" dirty="0" smtClean="0">
                <a:solidFill>
                  <a:srgbClr val="000000"/>
                </a:solidFill>
              </a:rPr>
              <a:t>to encourage … the promotion of agriculture, arts, sciences, commerce, trades, manufactures, and a natural history of the country; </a:t>
            </a:r>
          </a:p>
          <a:p>
            <a:r>
              <a:rPr lang="en-US" i="1" dirty="0" smtClean="0">
                <a:solidFill>
                  <a:srgbClr val="000000"/>
                </a:solidFill>
              </a:rPr>
              <a:t>to countenance and inculcate </a:t>
            </a:r>
          </a:p>
          <a:p>
            <a:pPr lvl="1"/>
            <a:r>
              <a:rPr lang="en-US" i="1" dirty="0" smtClean="0">
                <a:solidFill>
                  <a:srgbClr val="000000"/>
                </a:solidFill>
              </a:rPr>
              <a:t>the principles of </a:t>
            </a:r>
            <a:r>
              <a:rPr lang="en-US" b="1" i="1" dirty="0" smtClean="0">
                <a:solidFill>
                  <a:srgbClr val="000000"/>
                </a:solidFill>
              </a:rPr>
              <a:t>humanity </a:t>
            </a:r>
            <a:r>
              <a:rPr lang="en-US" i="1" dirty="0" smtClean="0">
                <a:solidFill>
                  <a:srgbClr val="000000"/>
                </a:solidFill>
              </a:rPr>
              <a:t>and </a:t>
            </a:r>
            <a:r>
              <a:rPr lang="en-US" b="1" i="1" dirty="0" smtClean="0">
                <a:solidFill>
                  <a:srgbClr val="000000"/>
                </a:solidFill>
              </a:rPr>
              <a:t>general benevolence</a:t>
            </a:r>
            <a:r>
              <a:rPr lang="en-US" i="1" dirty="0" smtClean="0">
                <a:solidFill>
                  <a:srgbClr val="000000"/>
                </a:solidFill>
              </a:rPr>
              <a:t>, </a:t>
            </a:r>
          </a:p>
          <a:p>
            <a:pPr lvl="1"/>
            <a:r>
              <a:rPr lang="en-US" i="1" dirty="0" smtClean="0">
                <a:solidFill>
                  <a:srgbClr val="000000"/>
                </a:solidFill>
              </a:rPr>
              <a:t>public and private </a:t>
            </a:r>
            <a:r>
              <a:rPr lang="en-US" b="1" i="1" dirty="0" smtClean="0">
                <a:solidFill>
                  <a:srgbClr val="000000"/>
                </a:solidFill>
              </a:rPr>
              <a:t>charity</a:t>
            </a:r>
            <a:r>
              <a:rPr lang="en-US" i="1" dirty="0" smtClean="0">
                <a:solidFill>
                  <a:srgbClr val="000000"/>
                </a:solidFill>
              </a:rPr>
              <a:t>, </a:t>
            </a:r>
          </a:p>
          <a:p>
            <a:pPr lvl="1"/>
            <a:r>
              <a:rPr lang="en-US" b="1" i="1" dirty="0" smtClean="0">
                <a:solidFill>
                  <a:srgbClr val="000000"/>
                </a:solidFill>
              </a:rPr>
              <a:t>industry </a:t>
            </a:r>
            <a:r>
              <a:rPr lang="en-US" i="1" dirty="0" smtClean="0">
                <a:solidFill>
                  <a:srgbClr val="000000"/>
                </a:solidFill>
              </a:rPr>
              <a:t>and </a:t>
            </a:r>
            <a:r>
              <a:rPr lang="en-US" b="1" i="1" dirty="0" smtClean="0">
                <a:solidFill>
                  <a:srgbClr val="000000"/>
                </a:solidFill>
              </a:rPr>
              <a:t>frugality</a:t>
            </a:r>
            <a:r>
              <a:rPr lang="en-US" i="1" dirty="0" smtClean="0">
                <a:solidFill>
                  <a:srgbClr val="000000"/>
                </a:solidFill>
              </a:rPr>
              <a:t>, </a:t>
            </a:r>
          </a:p>
          <a:p>
            <a:pPr lvl="1"/>
            <a:r>
              <a:rPr lang="en-US" b="1" i="1" dirty="0" smtClean="0">
                <a:solidFill>
                  <a:srgbClr val="000000"/>
                </a:solidFill>
              </a:rPr>
              <a:t>honesty </a:t>
            </a:r>
            <a:r>
              <a:rPr lang="en-US" i="1" dirty="0" smtClean="0">
                <a:solidFill>
                  <a:srgbClr val="000000"/>
                </a:solidFill>
              </a:rPr>
              <a:t>and punctuality in their dealings; </a:t>
            </a:r>
          </a:p>
          <a:p>
            <a:pPr lvl="1"/>
            <a:r>
              <a:rPr lang="en-US" i="1" dirty="0" smtClean="0">
                <a:solidFill>
                  <a:srgbClr val="000000"/>
                </a:solidFill>
              </a:rPr>
              <a:t>sincerity, good humor, and all social affections, and </a:t>
            </a:r>
          </a:p>
          <a:p>
            <a:pPr lvl="1"/>
            <a:r>
              <a:rPr lang="en-US" i="1" dirty="0" smtClean="0">
                <a:solidFill>
                  <a:srgbClr val="000000"/>
                </a:solidFill>
              </a:rPr>
              <a:t>generous sentiments among the people.</a:t>
            </a:r>
            <a:endParaRPr lang="en-US" dirty="0" smtClean="0">
              <a:solidFill>
                <a:srgbClr val="000000"/>
              </a:solidFill>
            </a:endParaRPr>
          </a:p>
          <a:p>
            <a:endParaRPr lang="en-US" dirty="0"/>
          </a:p>
        </p:txBody>
      </p:sp>
      <p:sp>
        <p:nvSpPr>
          <p:cNvPr id="5" name="Date Placeholder 4"/>
          <p:cNvSpPr>
            <a:spLocks noGrp="1"/>
          </p:cNvSpPr>
          <p:nvPr>
            <p:ph type="dt" sz="half" idx="10"/>
          </p:nvPr>
        </p:nvSpPr>
        <p:spPr/>
        <p:txBody>
          <a:bodyPr/>
          <a:lstStyle/>
          <a:p>
            <a:r>
              <a:rPr lang="en-US" smtClean="0"/>
              <a:t>January 17, 2011</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24</a:t>
            </a:fld>
            <a:endParaRPr lang="en-US"/>
          </a:p>
        </p:txBody>
      </p:sp>
      <p:sp>
        <p:nvSpPr>
          <p:cNvPr id="7" name="Footer Placeholder 6"/>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005943" y="0"/>
            <a:ext cx="5138057" cy="59944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Footer Placeholder 4"/>
          <p:cNvSpPr>
            <a:spLocks noGrp="1"/>
          </p:cNvSpPr>
          <p:nvPr>
            <p:ph type="ftr" sz="quarter" idx="11"/>
          </p:nvPr>
        </p:nvSpPr>
        <p:spPr/>
        <p:txBody>
          <a:bodyPr/>
          <a:lstStyle/>
          <a:p>
            <a:r>
              <a:rPr lang="en-US" smtClean="0"/>
              <a:t>Lee Hysan Lecture</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25</a:t>
            </a:fld>
            <a:endParaRPr lang="en-US"/>
          </a:p>
        </p:txBody>
      </p:sp>
      <p:pic>
        <p:nvPicPr>
          <p:cNvPr id="7" name="Picture 6"/>
          <p:cNvPicPr>
            <a:picLocks noChangeAspect="1"/>
          </p:cNvPicPr>
          <p:nvPr/>
        </p:nvPicPr>
        <p:blipFill>
          <a:blip r:embed="rId3"/>
          <a:stretch>
            <a:fillRect/>
          </a:stretch>
        </p:blipFill>
        <p:spPr>
          <a:xfrm>
            <a:off x="0" y="1020762"/>
            <a:ext cx="4554220" cy="4140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 is Good”</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Footer Placeholder 4"/>
          <p:cNvSpPr>
            <a:spLocks noGrp="1"/>
          </p:cNvSpPr>
          <p:nvPr>
            <p:ph type="ftr" sz="quarter" idx="11"/>
          </p:nvPr>
        </p:nvSpPr>
        <p:spPr/>
        <p:txBody>
          <a:bodyPr/>
          <a:lstStyle/>
          <a:p>
            <a:r>
              <a:rPr lang="en-US" smtClean="0"/>
              <a:t>Lee Hysan Lecture</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26</a:t>
            </a:fld>
            <a:endParaRPr lang="en-US"/>
          </a:p>
        </p:txBody>
      </p:sp>
      <p:pic>
        <p:nvPicPr>
          <p:cNvPr id="7" name="Picture 6"/>
          <p:cNvPicPr>
            <a:picLocks noChangeAspect="1"/>
          </p:cNvPicPr>
          <p:nvPr/>
        </p:nvPicPr>
        <p:blipFill>
          <a:blip r:embed="rId2"/>
          <a:stretch>
            <a:fillRect/>
          </a:stretch>
        </p:blipFill>
        <p:spPr>
          <a:xfrm>
            <a:off x="457200" y="1439517"/>
            <a:ext cx="8229600" cy="536713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05088" y="816391"/>
            <a:ext cx="8905224" cy="4873684"/>
          </a:xfrm>
          <a:prstGeom prst="rect">
            <a:avLst/>
          </a:prstGeom>
        </p:spPr>
      </p:pic>
      <p:sp>
        <p:nvSpPr>
          <p:cNvPr id="6" name="Date Placeholder 5"/>
          <p:cNvSpPr>
            <a:spLocks noGrp="1"/>
          </p:cNvSpPr>
          <p:nvPr>
            <p:ph type="dt" sz="half" idx="10"/>
          </p:nvPr>
        </p:nvSpPr>
        <p:spPr/>
        <p:txBody>
          <a:bodyPr/>
          <a:lstStyle/>
          <a:p>
            <a:r>
              <a:rPr lang="en-US" smtClean="0"/>
              <a:t>January 17, 2011</a:t>
            </a:r>
            <a:endParaRPr lang="en-US"/>
          </a:p>
        </p:txBody>
      </p:sp>
      <p:sp>
        <p:nvSpPr>
          <p:cNvPr id="7" name="Slide Number Placeholder 6"/>
          <p:cNvSpPr>
            <a:spLocks noGrp="1"/>
          </p:cNvSpPr>
          <p:nvPr>
            <p:ph type="sldNum" sz="quarter" idx="12"/>
          </p:nvPr>
        </p:nvSpPr>
        <p:spPr/>
        <p:txBody>
          <a:bodyPr/>
          <a:lstStyle/>
          <a:p>
            <a:fld id="{D070B915-C6AF-6348-BF51-A3755FB76651}" type="slidenum">
              <a:rPr lang="en-US" smtClean="0"/>
              <a:pPr/>
              <a:t>27</a:t>
            </a:fld>
            <a:endParaRPr lang="en-US"/>
          </a:p>
        </p:txBody>
      </p:sp>
      <p:sp>
        <p:nvSpPr>
          <p:cNvPr id="8" name="Footer Placeholder 7"/>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079"/>
            <a:ext cx="8956378" cy="6687744"/>
          </a:xfrm>
          <a:prstGeom prst="rect">
            <a:avLst/>
          </a:prstGeom>
        </p:spPr>
      </p:pic>
      <p:sp>
        <p:nvSpPr>
          <p:cNvPr id="5" name="Date Placeholder 4"/>
          <p:cNvSpPr>
            <a:spLocks noGrp="1"/>
          </p:cNvSpPr>
          <p:nvPr>
            <p:ph type="dt" sz="half" idx="10"/>
          </p:nvPr>
        </p:nvSpPr>
        <p:spPr/>
        <p:txBody>
          <a:bodyPr/>
          <a:lstStyle/>
          <a:p>
            <a:r>
              <a:rPr lang="en-US" smtClean="0"/>
              <a:t>January 17, 2011</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28</a:t>
            </a:fld>
            <a:endParaRPr lang="en-US"/>
          </a:p>
        </p:txBody>
      </p:sp>
      <p:sp>
        <p:nvSpPr>
          <p:cNvPr id="7" name="Footer Placeholder 6"/>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58000"/>
          </a:blip>
          <a:stretch>
            <a:fillRect/>
          </a:stretch>
        </p:blipFill>
        <p:spPr>
          <a:xfrm>
            <a:off x="4152098" y="-27382"/>
            <a:ext cx="4991902" cy="6885382"/>
          </a:xfrm>
          <a:prstGeom prst="rect">
            <a:avLst/>
          </a:prstGeom>
        </p:spPr>
      </p:pic>
      <p:sp>
        <p:nvSpPr>
          <p:cNvPr id="2" name="Title 1"/>
          <p:cNvSpPr>
            <a:spLocks noGrp="1"/>
          </p:cNvSpPr>
          <p:nvPr>
            <p:ph type="title"/>
          </p:nvPr>
        </p:nvSpPr>
        <p:spPr/>
        <p:txBody>
          <a:bodyPr>
            <a:normAutofit fontScale="90000"/>
          </a:bodyPr>
          <a:lstStyle/>
          <a:p>
            <a:r>
              <a:rPr lang="en-US" dirty="0" smtClean="0"/>
              <a:t>Massachusetts Constitution (1780)</a:t>
            </a:r>
            <a:br>
              <a:rPr lang="en-US" dirty="0" smtClean="0"/>
            </a:br>
            <a:r>
              <a:rPr lang="en-US" dirty="0" smtClean="0"/>
              <a:t>John Adams</a:t>
            </a:r>
            <a:endParaRPr lang="en-US" dirty="0"/>
          </a:p>
        </p:txBody>
      </p:sp>
      <p:sp>
        <p:nvSpPr>
          <p:cNvPr id="3" name="Content Placeholder 2"/>
          <p:cNvSpPr>
            <a:spLocks noGrp="1"/>
          </p:cNvSpPr>
          <p:nvPr>
            <p:ph idx="1"/>
          </p:nvPr>
        </p:nvSpPr>
        <p:spPr/>
        <p:txBody>
          <a:bodyPr>
            <a:normAutofit/>
          </a:bodyPr>
          <a:lstStyle/>
          <a:p>
            <a:r>
              <a:rPr lang="en-US" sz="3200" i="1" dirty="0" smtClean="0">
                <a:solidFill>
                  <a:schemeClr val="bg1"/>
                </a:solidFill>
              </a:rPr>
              <a:t>Wisdom, and knowledge, as well as virtue, diffused generally among the body of the people, being necessary for the preservation of their rights and liberties;</a:t>
            </a:r>
            <a:r>
              <a:rPr lang="en-US" sz="3200" i="1" dirty="0" smtClean="0">
                <a:solidFill>
                  <a:schemeClr val="bg1"/>
                </a:solidFill>
              </a:rPr>
              <a:t> </a:t>
            </a:r>
            <a:endParaRPr lang="en-US" sz="3200" i="1" dirty="0" smtClean="0">
              <a:solidFill>
                <a:schemeClr val="bg1"/>
              </a:solidFill>
            </a:endParaRPr>
          </a:p>
        </p:txBody>
      </p:sp>
      <p:sp>
        <p:nvSpPr>
          <p:cNvPr id="5" name="Date Placeholder 4"/>
          <p:cNvSpPr>
            <a:spLocks noGrp="1"/>
          </p:cNvSpPr>
          <p:nvPr>
            <p:ph type="dt" sz="half" idx="10"/>
          </p:nvPr>
        </p:nvSpPr>
        <p:spPr/>
        <p:txBody>
          <a:bodyPr/>
          <a:lstStyle/>
          <a:p>
            <a:r>
              <a:rPr lang="en-US" smtClean="0"/>
              <a:t>January 17, 2011</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29</a:t>
            </a:fld>
            <a:endParaRPr lang="en-US"/>
          </a:p>
        </p:txBody>
      </p:sp>
      <p:sp>
        <p:nvSpPr>
          <p:cNvPr id="7" name="Footer Placeholder 6"/>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022644" y="274638"/>
            <a:ext cx="709252" cy="60751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1160778" y="4818297"/>
            <a:ext cx="469518" cy="1169943"/>
            <a:chOff x="6442363" y="4187149"/>
            <a:chExt cx="469518" cy="1169943"/>
          </a:xfrm>
        </p:grpSpPr>
        <p:sp>
          <p:nvSpPr>
            <p:cNvPr id="7" name="Oval 6"/>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7"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3" name="Date Placeholder 12"/>
          <p:cNvSpPr>
            <a:spLocks noGrp="1"/>
          </p:cNvSpPr>
          <p:nvPr>
            <p:ph type="dt" sz="half" idx="10"/>
          </p:nvPr>
        </p:nvSpPr>
        <p:spPr/>
        <p:txBody>
          <a:bodyPr/>
          <a:lstStyle/>
          <a:p>
            <a:r>
              <a:rPr lang="en-US" smtClean="0"/>
              <a:t>January 17, 2011</a:t>
            </a:r>
            <a:endParaRPr lang="en-US"/>
          </a:p>
        </p:txBody>
      </p:sp>
      <p:sp>
        <p:nvSpPr>
          <p:cNvPr id="14" name="Slide Number Placeholder 13"/>
          <p:cNvSpPr>
            <a:spLocks noGrp="1"/>
          </p:cNvSpPr>
          <p:nvPr>
            <p:ph type="sldNum" sz="quarter" idx="12"/>
          </p:nvPr>
        </p:nvSpPr>
        <p:spPr/>
        <p:txBody>
          <a:bodyPr/>
          <a:lstStyle/>
          <a:p>
            <a:fld id="{D070B915-C6AF-6348-BF51-A3755FB76651}" type="slidenum">
              <a:rPr lang="en-US" smtClean="0"/>
              <a:pPr/>
              <a:t>3</a:t>
            </a:fld>
            <a:endParaRPr lang="en-US"/>
          </a:p>
        </p:txBody>
      </p:sp>
      <p:sp>
        <p:nvSpPr>
          <p:cNvPr id="15" name="Footer Placeholder 14"/>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grpSp>
        <p:nvGrpSpPr>
          <p:cNvPr id="3" name="Group 86"/>
          <p:cNvGrpSpPr/>
          <p:nvPr/>
        </p:nvGrpSpPr>
        <p:grpSpPr>
          <a:xfrm>
            <a:off x="1120453" y="4256423"/>
            <a:ext cx="782782" cy="2022139"/>
            <a:chOff x="357531" y="1571368"/>
            <a:chExt cx="1545705" cy="4707195"/>
          </a:xfrm>
        </p:grpSpPr>
        <p:grpSp>
          <p:nvGrpSpPr>
            <p:cNvPr id="4" name="Group 47"/>
            <p:cNvGrpSpPr/>
            <p:nvPr/>
          </p:nvGrpSpPr>
          <p:grpSpPr>
            <a:xfrm>
              <a:off x="357531" y="1600199"/>
              <a:ext cx="626781" cy="4525963"/>
              <a:chOff x="357531" y="1600199"/>
              <a:chExt cx="626781" cy="4525963"/>
            </a:xfrm>
          </p:grpSpPr>
          <p:sp>
            <p:nvSpPr>
              <p:cNvPr id="12" name="Rectangle 11"/>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31"/>
              <p:cNvGrpSpPr/>
              <p:nvPr/>
            </p:nvGrpSpPr>
            <p:grpSpPr>
              <a:xfrm>
                <a:off x="464015" y="4774990"/>
                <a:ext cx="469518" cy="1169943"/>
                <a:chOff x="6442363" y="4187149"/>
                <a:chExt cx="469518" cy="1169943"/>
              </a:xfrm>
            </p:grpSpPr>
            <p:sp>
              <p:nvSpPr>
                <p:cNvPr id="35" name="Oval 34"/>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a:stCxn id="35"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6" name="Group 48"/>
            <p:cNvGrpSpPr/>
            <p:nvPr/>
          </p:nvGrpSpPr>
          <p:grpSpPr>
            <a:xfrm>
              <a:off x="862719" y="1752600"/>
              <a:ext cx="626781" cy="4525963"/>
              <a:chOff x="357531" y="1600199"/>
              <a:chExt cx="626781" cy="4525963"/>
            </a:xfrm>
          </p:grpSpPr>
          <p:sp>
            <p:nvSpPr>
              <p:cNvPr id="50" name="Rectangle 49"/>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50"/>
              <p:cNvGrpSpPr/>
              <p:nvPr/>
            </p:nvGrpSpPr>
            <p:grpSpPr>
              <a:xfrm>
                <a:off x="464015" y="4774990"/>
                <a:ext cx="469518" cy="1169943"/>
                <a:chOff x="6442363" y="4187149"/>
                <a:chExt cx="469518" cy="1169943"/>
              </a:xfrm>
            </p:grpSpPr>
            <p:sp>
              <p:nvSpPr>
                <p:cNvPr id="52" name="Oval 51"/>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52"/>
                <p:cNvCxnSpPr>
                  <a:stCxn id="52"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8" name="Group 57"/>
            <p:cNvGrpSpPr/>
            <p:nvPr/>
          </p:nvGrpSpPr>
          <p:grpSpPr>
            <a:xfrm>
              <a:off x="1276455" y="1571368"/>
              <a:ext cx="626781" cy="4525963"/>
              <a:chOff x="357531" y="1600199"/>
              <a:chExt cx="626781" cy="4525963"/>
            </a:xfrm>
          </p:grpSpPr>
          <p:sp>
            <p:nvSpPr>
              <p:cNvPr id="59" name="Rectangle 58"/>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59"/>
              <p:cNvGrpSpPr/>
              <p:nvPr/>
            </p:nvGrpSpPr>
            <p:grpSpPr>
              <a:xfrm>
                <a:off x="464015" y="4774990"/>
                <a:ext cx="469518" cy="1169943"/>
                <a:chOff x="6442363" y="4187149"/>
                <a:chExt cx="469518" cy="1169943"/>
              </a:xfrm>
            </p:grpSpPr>
            <p:sp>
              <p:nvSpPr>
                <p:cNvPr id="61" name="Oval 60"/>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a:stCxn id="61"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0" name="Group 197"/>
          <p:cNvGrpSpPr/>
          <p:nvPr/>
        </p:nvGrpSpPr>
        <p:grpSpPr>
          <a:xfrm>
            <a:off x="4027991" y="4050837"/>
            <a:ext cx="695428" cy="2388501"/>
            <a:chOff x="3177714" y="1732143"/>
            <a:chExt cx="1545705" cy="4707195"/>
          </a:xfrm>
        </p:grpSpPr>
        <p:grpSp>
          <p:nvGrpSpPr>
            <p:cNvPr id="11" name="Group 66"/>
            <p:cNvGrpSpPr/>
            <p:nvPr/>
          </p:nvGrpSpPr>
          <p:grpSpPr>
            <a:xfrm>
              <a:off x="3177714" y="1760974"/>
              <a:ext cx="626781" cy="4525963"/>
              <a:chOff x="357531" y="1600199"/>
              <a:chExt cx="626781" cy="4525963"/>
            </a:xfrm>
            <a:solidFill>
              <a:srgbClr val="3366FF">
                <a:alpha val="66000"/>
              </a:srgbClr>
            </a:solidFill>
          </p:grpSpPr>
          <p:sp>
            <p:nvSpPr>
              <p:cNvPr id="68" name="Rectangle 67"/>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68"/>
              <p:cNvGrpSpPr/>
              <p:nvPr/>
            </p:nvGrpSpPr>
            <p:grpSpPr>
              <a:xfrm>
                <a:off x="464015" y="4774990"/>
                <a:ext cx="469518" cy="1169943"/>
                <a:chOff x="6442363" y="4187149"/>
                <a:chExt cx="469518" cy="1169943"/>
              </a:xfrm>
              <a:grpFill/>
            </p:grpSpPr>
            <p:sp>
              <p:nvSpPr>
                <p:cNvPr id="70" name="Oval 69"/>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4" name="Group 75"/>
            <p:cNvGrpSpPr/>
            <p:nvPr/>
          </p:nvGrpSpPr>
          <p:grpSpPr>
            <a:xfrm>
              <a:off x="3682902" y="1913375"/>
              <a:ext cx="626781" cy="4525963"/>
              <a:chOff x="357531" y="1600199"/>
              <a:chExt cx="626781" cy="4525963"/>
            </a:xfrm>
            <a:solidFill>
              <a:srgbClr val="3366FF">
                <a:alpha val="66000"/>
              </a:srgbClr>
            </a:solidFill>
          </p:grpSpPr>
          <p:sp>
            <p:nvSpPr>
              <p:cNvPr id="77" name="Rectangle 76"/>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77"/>
              <p:cNvGrpSpPr/>
              <p:nvPr/>
            </p:nvGrpSpPr>
            <p:grpSpPr>
              <a:xfrm>
                <a:off x="464015" y="4774990"/>
                <a:ext cx="469518" cy="1169943"/>
                <a:chOff x="6442363" y="4187149"/>
                <a:chExt cx="469518" cy="1169943"/>
              </a:xfrm>
              <a:grpFill/>
            </p:grpSpPr>
            <p:sp>
              <p:nvSpPr>
                <p:cNvPr id="79" name="Oval 78"/>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Straight Connector 79"/>
                <p:cNvCxnSpPr>
                  <a:stCxn id="79"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6" name="Group 84"/>
            <p:cNvGrpSpPr/>
            <p:nvPr/>
          </p:nvGrpSpPr>
          <p:grpSpPr>
            <a:xfrm>
              <a:off x="4096638" y="1732143"/>
              <a:ext cx="626781" cy="4525963"/>
              <a:chOff x="357531" y="1600199"/>
              <a:chExt cx="626781" cy="4525963"/>
            </a:xfrm>
            <a:solidFill>
              <a:srgbClr val="3366FF">
                <a:alpha val="66000"/>
              </a:srgbClr>
            </a:solidFill>
          </p:grpSpPr>
          <p:sp>
            <p:nvSpPr>
              <p:cNvPr id="86" name="Rectangle 85"/>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86"/>
              <p:cNvGrpSpPr/>
              <p:nvPr/>
            </p:nvGrpSpPr>
            <p:grpSpPr>
              <a:xfrm>
                <a:off x="464015" y="4774990"/>
                <a:ext cx="469518" cy="1169943"/>
                <a:chOff x="6442363" y="4187149"/>
                <a:chExt cx="469518" cy="1169943"/>
              </a:xfrm>
              <a:grpFill/>
            </p:grpSpPr>
            <p:sp>
              <p:nvSpPr>
                <p:cNvPr id="88" name="Oval 87"/>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Connector 88"/>
                <p:cNvCxnSpPr>
                  <a:stCxn id="88"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8" name="Group 254"/>
          <p:cNvGrpSpPr/>
          <p:nvPr/>
        </p:nvGrpSpPr>
        <p:grpSpPr>
          <a:xfrm>
            <a:off x="7721135" y="4851834"/>
            <a:ext cx="690543" cy="1702827"/>
            <a:chOff x="6242873" y="1791708"/>
            <a:chExt cx="2168806" cy="4762953"/>
          </a:xfrm>
        </p:grpSpPr>
        <p:grpSp>
          <p:nvGrpSpPr>
            <p:cNvPr id="19" name="Group 100"/>
            <p:cNvGrpSpPr/>
            <p:nvPr/>
          </p:nvGrpSpPr>
          <p:grpSpPr>
            <a:xfrm>
              <a:off x="6242873" y="1876298"/>
              <a:ext cx="626781" cy="4525963"/>
              <a:chOff x="6242873" y="1876298"/>
              <a:chExt cx="626781" cy="4525963"/>
            </a:xfrm>
          </p:grpSpPr>
          <p:sp>
            <p:nvSpPr>
              <p:cNvPr id="40" name="Rectangle 39"/>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93"/>
              <p:cNvGrpSpPr/>
              <p:nvPr/>
            </p:nvGrpSpPr>
            <p:grpSpPr>
              <a:xfrm>
                <a:off x="6327540" y="4995328"/>
                <a:ext cx="469518" cy="1169943"/>
                <a:chOff x="6442363" y="4187149"/>
                <a:chExt cx="469518" cy="1169943"/>
              </a:xfrm>
            </p:grpSpPr>
            <p:sp>
              <p:nvSpPr>
                <p:cNvPr id="95" name="Oval 94"/>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6" name="Straight Connector 95"/>
                <p:cNvCxnSpPr>
                  <a:stCxn id="95"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21" name="Group 101"/>
            <p:cNvGrpSpPr/>
            <p:nvPr/>
          </p:nvGrpSpPr>
          <p:grpSpPr>
            <a:xfrm>
              <a:off x="7784898" y="2028698"/>
              <a:ext cx="626781" cy="4525963"/>
              <a:chOff x="6242873" y="1876298"/>
              <a:chExt cx="626781" cy="4525963"/>
            </a:xfrm>
          </p:grpSpPr>
          <p:sp>
            <p:nvSpPr>
              <p:cNvPr id="103" name="Rectangle 102"/>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3"/>
              <p:cNvGrpSpPr/>
              <p:nvPr/>
            </p:nvGrpSpPr>
            <p:grpSpPr>
              <a:xfrm>
                <a:off x="6327540" y="4995328"/>
                <a:ext cx="469518" cy="1169943"/>
                <a:chOff x="6442363" y="4187149"/>
                <a:chExt cx="469518" cy="1169943"/>
              </a:xfrm>
            </p:grpSpPr>
            <p:sp>
              <p:nvSpPr>
                <p:cNvPr id="105" name="Oval 104"/>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6" name="Straight Connector 105"/>
                <p:cNvCxnSpPr>
                  <a:stCxn id="105"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23" name="Group 110"/>
            <p:cNvGrpSpPr/>
            <p:nvPr/>
          </p:nvGrpSpPr>
          <p:grpSpPr>
            <a:xfrm>
              <a:off x="7094355" y="1791708"/>
              <a:ext cx="626781" cy="4525963"/>
              <a:chOff x="6242873" y="1876298"/>
              <a:chExt cx="626781" cy="4525963"/>
            </a:xfrm>
          </p:grpSpPr>
          <p:sp>
            <p:nvSpPr>
              <p:cNvPr id="112" name="Rectangle 111"/>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112"/>
              <p:cNvGrpSpPr/>
              <p:nvPr/>
            </p:nvGrpSpPr>
            <p:grpSpPr>
              <a:xfrm>
                <a:off x="6327540" y="4995328"/>
                <a:ext cx="469518" cy="1169943"/>
                <a:chOff x="6442363" y="4187149"/>
                <a:chExt cx="469518" cy="1169943"/>
              </a:xfrm>
            </p:grpSpPr>
            <p:sp>
              <p:nvSpPr>
                <p:cNvPr id="114" name="Oval 113"/>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5" name="Straight Connector 114"/>
                <p:cNvCxnSpPr>
                  <a:stCxn id="114"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25" name="Group 93"/>
          <p:cNvGrpSpPr/>
          <p:nvPr/>
        </p:nvGrpSpPr>
        <p:grpSpPr>
          <a:xfrm>
            <a:off x="165865" y="3410138"/>
            <a:ext cx="782782" cy="2022139"/>
            <a:chOff x="357531" y="1571368"/>
            <a:chExt cx="1545705" cy="4707195"/>
          </a:xfrm>
        </p:grpSpPr>
        <p:grpSp>
          <p:nvGrpSpPr>
            <p:cNvPr id="26" name="Group 47"/>
            <p:cNvGrpSpPr/>
            <p:nvPr/>
          </p:nvGrpSpPr>
          <p:grpSpPr>
            <a:xfrm>
              <a:off x="357531" y="1600199"/>
              <a:ext cx="626781" cy="4525963"/>
              <a:chOff x="357531" y="1600199"/>
              <a:chExt cx="626781" cy="4525963"/>
            </a:xfrm>
          </p:grpSpPr>
          <p:sp>
            <p:nvSpPr>
              <p:cNvPr id="134" name="Rectangle 133"/>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31"/>
              <p:cNvGrpSpPr/>
              <p:nvPr/>
            </p:nvGrpSpPr>
            <p:grpSpPr>
              <a:xfrm>
                <a:off x="464015" y="4774990"/>
                <a:ext cx="469518" cy="1169943"/>
                <a:chOff x="6442363" y="4187149"/>
                <a:chExt cx="469518" cy="1169943"/>
              </a:xfrm>
            </p:grpSpPr>
            <p:sp>
              <p:nvSpPr>
                <p:cNvPr id="136" name="Oval 135"/>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7" name="Straight Connector 136"/>
                <p:cNvCxnSpPr>
                  <a:stCxn id="136"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28" name="Group 48"/>
            <p:cNvGrpSpPr/>
            <p:nvPr/>
          </p:nvGrpSpPr>
          <p:grpSpPr>
            <a:xfrm>
              <a:off x="862719" y="1752600"/>
              <a:ext cx="626781" cy="4525963"/>
              <a:chOff x="357531" y="1600199"/>
              <a:chExt cx="626781" cy="4525963"/>
            </a:xfrm>
          </p:grpSpPr>
          <p:sp>
            <p:nvSpPr>
              <p:cNvPr id="126" name="Rectangle 125"/>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50"/>
              <p:cNvGrpSpPr/>
              <p:nvPr/>
            </p:nvGrpSpPr>
            <p:grpSpPr>
              <a:xfrm>
                <a:off x="464015" y="4774990"/>
                <a:ext cx="469518" cy="1169943"/>
                <a:chOff x="6442363" y="4187149"/>
                <a:chExt cx="469518" cy="1169943"/>
              </a:xfrm>
            </p:grpSpPr>
            <p:sp>
              <p:nvSpPr>
                <p:cNvPr id="128" name="Oval 127"/>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9" name="Straight Connector 128"/>
                <p:cNvCxnSpPr>
                  <a:stCxn id="128"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30" name="Group 57"/>
            <p:cNvGrpSpPr/>
            <p:nvPr/>
          </p:nvGrpSpPr>
          <p:grpSpPr>
            <a:xfrm>
              <a:off x="1276455" y="1571368"/>
              <a:ext cx="626781" cy="4525963"/>
              <a:chOff x="357531" y="1600199"/>
              <a:chExt cx="626781" cy="4525963"/>
            </a:xfrm>
          </p:grpSpPr>
          <p:sp>
            <p:nvSpPr>
              <p:cNvPr id="111" name="Rectangle 110"/>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59"/>
              <p:cNvGrpSpPr/>
              <p:nvPr/>
            </p:nvGrpSpPr>
            <p:grpSpPr>
              <a:xfrm>
                <a:off x="464015" y="4774990"/>
                <a:ext cx="469518" cy="1169943"/>
                <a:chOff x="6442363" y="4187149"/>
                <a:chExt cx="469518" cy="1169943"/>
              </a:xfrm>
            </p:grpSpPr>
            <p:sp>
              <p:nvSpPr>
                <p:cNvPr id="120" name="Oval 119"/>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1" name="Straight Connector 120"/>
                <p:cNvCxnSpPr>
                  <a:stCxn id="120"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32" name="Group 141"/>
          <p:cNvGrpSpPr/>
          <p:nvPr/>
        </p:nvGrpSpPr>
        <p:grpSpPr>
          <a:xfrm>
            <a:off x="1486127" y="2028698"/>
            <a:ext cx="782782" cy="2022139"/>
            <a:chOff x="357531" y="1571368"/>
            <a:chExt cx="1545705" cy="4707195"/>
          </a:xfrm>
        </p:grpSpPr>
        <p:grpSp>
          <p:nvGrpSpPr>
            <p:cNvPr id="33" name="Group 47"/>
            <p:cNvGrpSpPr/>
            <p:nvPr/>
          </p:nvGrpSpPr>
          <p:grpSpPr>
            <a:xfrm>
              <a:off x="357531" y="1600199"/>
              <a:ext cx="626781" cy="4525963"/>
              <a:chOff x="357531" y="1600199"/>
              <a:chExt cx="626781" cy="4525963"/>
            </a:xfrm>
          </p:grpSpPr>
          <p:sp>
            <p:nvSpPr>
              <p:cNvPr id="162" name="Rectangle 161"/>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1"/>
              <p:cNvGrpSpPr/>
              <p:nvPr/>
            </p:nvGrpSpPr>
            <p:grpSpPr>
              <a:xfrm>
                <a:off x="464015" y="4774990"/>
                <a:ext cx="469518" cy="1169943"/>
                <a:chOff x="6442363" y="4187149"/>
                <a:chExt cx="469518" cy="1169943"/>
              </a:xfrm>
            </p:grpSpPr>
            <p:sp>
              <p:nvSpPr>
                <p:cNvPr id="164" name="Oval 163"/>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5" name="Straight Connector 164"/>
                <p:cNvCxnSpPr>
                  <a:stCxn id="164"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36" name="Group 48"/>
            <p:cNvGrpSpPr/>
            <p:nvPr/>
          </p:nvGrpSpPr>
          <p:grpSpPr>
            <a:xfrm>
              <a:off x="862719" y="1752600"/>
              <a:ext cx="626781" cy="4525963"/>
              <a:chOff x="357531" y="1600199"/>
              <a:chExt cx="626781" cy="4525963"/>
            </a:xfrm>
          </p:grpSpPr>
          <p:sp>
            <p:nvSpPr>
              <p:cNvPr id="154" name="Rectangle 153"/>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50"/>
              <p:cNvGrpSpPr/>
              <p:nvPr/>
            </p:nvGrpSpPr>
            <p:grpSpPr>
              <a:xfrm>
                <a:off x="464015" y="4774990"/>
                <a:ext cx="469518" cy="1169943"/>
                <a:chOff x="6442363" y="4187149"/>
                <a:chExt cx="469518" cy="1169943"/>
              </a:xfrm>
            </p:grpSpPr>
            <p:sp>
              <p:nvSpPr>
                <p:cNvPr id="156" name="Oval 155"/>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7" name="Straight Connector 156"/>
                <p:cNvCxnSpPr>
                  <a:stCxn id="156"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39" name="Group 57"/>
            <p:cNvGrpSpPr/>
            <p:nvPr/>
          </p:nvGrpSpPr>
          <p:grpSpPr>
            <a:xfrm>
              <a:off x="1276455" y="1571368"/>
              <a:ext cx="626781" cy="4525963"/>
              <a:chOff x="357531" y="1600199"/>
              <a:chExt cx="626781" cy="4525963"/>
            </a:xfrm>
          </p:grpSpPr>
          <p:sp>
            <p:nvSpPr>
              <p:cNvPr id="146" name="Rectangle 145"/>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59"/>
              <p:cNvGrpSpPr/>
              <p:nvPr/>
            </p:nvGrpSpPr>
            <p:grpSpPr>
              <a:xfrm>
                <a:off x="464015" y="4774990"/>
                <a:ext cx="469518" cy="1169943"/>
                <a:chOff x="6442363" y="4187149"/>
                <a:chExt cx="469518" cy="1169943"/>
              </a:xfrm>
            </p:grpSpPr>
            <p:sp>
              <p:nvSpPr>
                <p:cNvPr id="148" name="Oval 147"/>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Connector 148"/>
                <p:cNvCxnSpPr>
                  <a:stCxn id="148"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43" name="Group 169"/>
          <p:cNvGrpSpPr/>
          <p:nvPr/>
        </p:nvGrpSpPr>
        <p:grpSpPr>
          <a:xfrm>
            <a:off x="329077" y="1140227"/>
            <a:ext cx="782782" cy="2022139"/>
            <a:chOff x="357531" y="1571368"/>
            <a:chExt cx="1545705" cy="4707195"/>
          </a:xfrm>
        </p:grpSpPr>
        <p:grpSp>
          <p:nvGrpSpPr>
            <p:cNvPr id="44" name="Group 47"/>
            <p:cNvGrpSpPr/>
            <p:nvPr/>
          </p:nvGrpSpPr>
          <p:grpSpPr>
            <a:xfrm>
              <a:off x="357531" y="1600199"/>
              <a:ext cx="626781" cy="4525963"/>
              <a:chOff x="357531" y="1600199"/>
              <a:chExt cx="626781" cy="4525963"/>
            </a:xfrm>
          </p:grpSpPr>
          <p:sp>
            <p:nvSpPr>
              <p:cNvPr id="190" name="Rectangle 189"/>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 name="Group 31"/>
              <p:cNvGrpSpPr/>
              <p:nvPr/>
            </p:nvGrpSpPr>
            <p:grpSpPr>
              <a:xfrm>
                <a:off x="464015" y="4774990"/>
                <a:ext cx="469518" cy="1169943"/>
                <a:chOff x="6442363" y="4187149"/>
                <a:chExt cx="469518" cy="1169943"/>
              </a:xfrm>
            </p:grpSpPr>
            <p:sp>
              <p:nvSpPr>
                <p:cNvPr id="192" name="Oval 191"/>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3" name="Straight Connector 192"/>
                <p:cNvCxnSpPr>
                  <a:stCxn id="192"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49" name="Group 48"/>
            <p:cNvGrpSpPr/>
            <p:nvPr/>
          </p:nvGrpSpPr>
          <p:grpSpPr>
            <a:xfrm>
              <a:off x="862719" y="1752600"/>
              <a:ext cx="626781" cy="4525963"/>
              <a:chOff x="357531" y="1600199"/>
              <a:chExt cx="626781" cy="4525963"/>
            </a:xfrm>
          </p:grpSpPr>
          <p:sp>
            <p:nvSpPr>
              <p:cNvPr id="182" name="Rectangle 181"/>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 name="Group 50"/>
              <p:cNvGrpSpPr/>
              <p:nvPr/>
            </p:nvGrpSpPr>
            <p:grpSpPr>
              <a:xfrm>
                <a:off x="464015" y="4774990"/>
                <a:ext cx="469518" cy="1169943"/>
                <a:chOff x="6442363" y="4187149"/>
                <a:chExt cx="469518" cy="1169943"/>
              </a:xfrm>
            </p:grpSpPr>
            <p:sp>
              <p:nvSpPr>
                <p:cNvPr id="184" name="Oval 183"/>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5" name="Straight Connector 184"/>
                <p:cNvCxnSpPr>
                  <a:stCxn id="184"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58" name="Group 57"/>
            <p:cNvGrpSpPr/>
            <p:nvPr/>
          </p:nvGrpSpPr>
          <p:grpSpPr>
            <a:xfrm>
              <a:off x="1276455" y="1571368"/>
              <a:ext cx="626781" cy="4525963"/>
              <a:chOff x="357531" y="1600199"/>
              <a:chExt cx="626781" cy="4525963"/>
            </a:xfrm>
          </p:grpSpPr>
          <p:sp>
            <p:nvSpPr>
              <p:cNvPr id="174" name="Rectangle 173"/>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p:cNvGrpSpPr/>
              <p:nvPr/>
            </p:nvGrpSpPr>
            <p:grpSpPr>
              <a:xfrm>
                <a:off x="464015" y="4774990"/>
                <a:ext cx="469518" cy="1169943"/>
                <a:chOff x="6442363" y="4187149"/>
                <a:chExt cx="469518" cy="1169943"/>
              </a:xfrm>
            </p:grpSpPr>
            <p:sp>
              <p:nvSpPr>
                <p:cNvPr id="176" name="Oval 175"/>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7" name="Straight Connector 176"/>
                <p:cNvCxnSpPr>
                  <a:stCxn id="176"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67" name="Group 198"/>
          <p:cNvGrpSpPr/>
          <p:nvPr/>
        </p:nvGrpSpPr>
        <p:grpSpPr>
          <a:xfrm>
            <a:off x="3196532" y="3244149"/>
            <a:ext cx="695428" cy="2388501"/>
            <a:chOff x="3177714" y="1732143"/>
            <a:chExt cx="1545705" cy="4707195"/>
          </a:xfrm>
        </p:grpSpPr>
        <p:grpSp>
          <p:nvGrpSpPr>
            <p:cNvPr id="69" name="Group 66"/>
            <p:cNvGrpSpPr/>
            <p:nvPr/>
          </p:nvGrpSpPr>
          <p:grpSpPr>
            <a:xfrm>
              <a:off x="3177714" y="1760974"/>
              <a:ext cx="626781" cy="4525963"/>
              <a:chOff x="357531" y="1600199"/>
              <a:chExt cx="626781" cy="4525963"/>
            </a:xfrm>
            <a:solidFill>
              <a:srgbClr val="3366FF">
                <a:alpha val="66000"/>
              </a:srgbClr>
            </a:solidFill>
          </p:grpSpPr>
          <p:sp>
            <p:nvSpPr>
              <p:cNvPr id="219" name="Rectangle 218"/>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6" name="Group 68"/>
              <p:cNvGrpSpPr/>
              <p:nvPr/>
            </p:nvGrpSpPr>
            <p:grpSpPr>
              <a:xfrm>
                <a:off x="464015" y="4774990"/>
                <a:ext cx="469518" cy="1169943"/>
                <a:chOff x="6442363" y="4187149"/>
                <a:chExt cx="469518" cy="1169943"/>
              </a:xfrm>
              <a:grpFill/>
            </p:grpSpPr>
            <p:sp>
              <p:nvSpPr>
                <p:cNvPr id="221" name="Oval 220"/>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2" name="Straight Connector 221"/>
                <p:cNvCxnSpPr>
                  <a:stCxn id="221"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78" name="Group 75"/>
            <p:cNvGrpSpPr/>
            <p:nvPr/>
          </p:nvGrpSpPr>
          <p:grpSpPr>
            <a:xfrm>
              <a:off x="3682902" y="1913375"/>
              <a:ext cx="626781" cy="4525963"/>
              <a:chOff x="357531" y="1600199"/>
              <a:chExt cx="626781" cy="4525963"/>
            </a:xfrm>
            <a:solidFill>
              <a:srgbClr val="3366FF">
                <a:alpha val="66000"/>
              </a:srgbClr>
            </a:solidFill>
          </p:grpSpPr>
          <p:sp>
            <p:nvSpPr>
              <p:cNvPr id="211" name="Rectangle 210"/>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5" name="Group 77"/>
              <p:cNvGrpSpPr/>
              <p:nvPr/>
            </p:nvGrpSpPr>
            <p:grpSpPr>
              <a:xfrm>
                <a:off x="464015" y="4774990"/>
                <a:ext cx="469518" cy="1169943"/>
                <a:chOff x="6442363" y="4187149"/>
                <a:chExt cx="469518" cy="1169943"/>
              </a:xfrm>
              <a:grpFill/>
            </p:grpSpPr>
            <p:sp>
              <p:nvSpPr>
                <p:cNvPr id="213" name="Oval 212"/>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4" name="Straight Connector 213"/>
                <p:cNvCxnSpPr>
                  <a:stCxn id="213"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87" name="Group 84"/>
            <p:cNvGrpSpPr/>
            <p:nvPr/>
          </p:nvGrpSpPr>
          <p:grpSpPr>
            <a:xfrm>
              <a:off x="4096638" y="1732143"/>
              <a:ext cx="626781" cy="4525963"/>
              <a:chOff x="357531" y="1600199"/>
              <a:chExt cx="626781" cy="4525963"/>
            </a:xfrm>
            <a:solidFill>
              <a:srgbClr val="3366FF">
                <a:alpha val="66000"/>
              </a:srgbClr>
            </a:solidFill>
          </p:grpSpPr>
          <p:sp>
            <p:nvSpPr>
              <p:cNvPr id="203" name="Rectangle 202"/>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4" name="Group 86"/>
              <p:cNvGrpSpPr/>
              <p:nvPr/>
            </p:nvGrpSpPr>
            <p:grpSpPr>
              <a:xfrm>
                <a:off x="464015" y="4774990"/>
                <a:ext cx="469518" cy="1169943"/>
                <a:chOff x="6442363" y="4187149"/>
                <a:chExt cx="469518" cy="1169943"/>
              </a:xfrm>
              <a:grpFill/>
            </p:grpSpPr>
            <p:sp>
              <p:nvSpPr>
                <p:cNvPr id="205" name="Oval 204"/>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6" name="Straight Connector 205"/>
                <p:cNvCxnSpPr>
                  <a:stCxn id="205"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01" name="Group 226"/>
          <p:cNvGrpSpPr/>
          <p:nvPr/>
        </p:nvGrpSpPr>
        <p:grpSpPr>
          <a:xfrm>
            <a:off x="4852920" y="2041083"/>
            <a:ext cx="695428" cy="2388501"/>
            <a:chOff x="3177714" y="1732143"/>
            <a:chExt cx="1545705" cy="4707195"/>
          </a:xfrm>
        </p:grpSpPr>
        <p:grpSp>
          <p:nvGrpSpPr>
            <p:cNvPr id="102" name="Group 66"/>
            <p:cNvGrpSpPr/>
            <p:nvPr/>
          </p:nvGrpSpPr>
          <p:grpSpPr>
            <a:xfrm>
              <a:off x="3177714" y="1760974"/>
              <a:ext cx="626781" cy="4525963"/>
              <a:chOff x="357531" y="1600199"/>
              <a:chExt cx="626781" cy="4525963"/>
            </a:xfrm>
            <a:solidFill>
              <a:srgbClr val="3366FF">
                <a:alpha val="66000"/>
              </a:srgbClr>
            </a:solidFill>
          </p:grpSpPr>
          <p:sp>
            <p:nvSpPr>
              <p:cNvPr id="247" name="Rectangle 246"/>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4" name="Group 68"/>
              <p:cNvGrpSpPr/>
              <p:nvPr/>
            </p:nvGrpSpPr>
            <p:grpSpPr>
              <a:xfrm>
                <a:off x="464015" y="4774990"/>
                <a:ext cx="469518" cy="1169943"/>
                <a:chOff x="6442363" y="4187149"/>
                <a:chExt cx="469518" cy="1169943"/>
              </a:xfrm>
              <a:grpFill/>
            </p:grpSpPr>
            <p:sp>
              <p:nvSpPr>
                <p:cNvPr id="249" name="Oval 248"/>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0" name="Straight Connector 249"/>
                <p:cNvCxnSpPr>
                  <a:stCxn id="249"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13" name="Group 75"/>
            <p:cNvGrpSpPr/>
            <p:nvPr/>
          </p:nvGrpSpPr>
          <p:grpSpPr>
            <a:xfrm>
              <a:off x="3682902" y="1913375"/>
              <a:ext cx="626781" cy="4525963"/>
              <a:chOff x="357531" y="1600199"/>
              <a:chExt cx="626781" cy="4525963"/>
            </a:xfrm>
            <a:solidFill>
              <a:srgbClr val="3366FF">
                <a:alpha val="66000"/>
              </a:srgbClr>
            </a:solidFill>
          </p:grpSpPr>
          <p:sp>
            <p:nvSpPr>
              <p:cNvPr id="239" name="Rectangle 238"/>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7" name="Group 77"/>
              <p:cNvGrpSpPr/>
              <p:nvPr/>
            </p:nvGrpSpPr>
            <p:grpSpPr>
              <a:xfrm>
                <a:off x="464015" y="4774990"/>
                <a:ext cx="469518" cy="1169943"/>
                <a:chOff x="6442363" y="4187149"/>
                <a:chExt cx="469518" cy="1169943"/>
              </a:xfrm>
              <a:grpFill/>
            </p:grpSpPr>
            <p:sp>
              <p:nvSpPr>
                <p:cNvPr id="241" name="Oval 240"/>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2" name="Straight Connector 241"/>
                <p:cNvCxnSpPr>
                  <a:stCxn id="241"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35" name="Group 84"/>
            <p:cNvGrpSpPr/>
            <p:nvPr/>
          </p:nvGrpSpPr>
          <p:grpSpPr>
            <a:xfrm>
              <a:off x="4096638" y="1732143"/>
              <a:ext cx="626781" cy="4525963"/>
              <a:chOff x="357531" y="1600199"/>
              <a:chExt cx="626781" cy="4525963"/>
            </a:xfrm>
            <a:solidFill>
              <a:srgbClr val="3366FF">
                <a:alpha val="66000"/>
              </a:srgbClr>
            </a:solidFill>
          </p:grpSpPr>
          <p:sp>
            <p:nvSpPr>
              <p:cNvPr id="231" name="Rectangle 230"/>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2" name="Group 86"/>
              <p:cNvGrpSpPr/>
              <p:nvPr/>
            </p:nvGrpSpPr>
            <p:grpSpPr>
              <a:xfrm>
                <a:off x="464015" y="4774990"/>
                <a:ext cx="469518" cy="1169943"/>
                <a:chOff x="6442363" y="4187149"/>
                <a:chExt cx="469518" cy="1169943"/>
              </a:xfrm>
              <a:grpFill/>
            </p:grpSpPr>
            <p:sp>
              <p:nvSpPr>
                <p:cNvPr id="233" name="Oval 232"/>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4" name="Straight Connector 233"/>
                <p:cNvCxnSpPr>
                  <a:stCxn id="233"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43" name="Group 255"/>
          <p:cNvGrpSpPr/>
          <p:nvPr/>
        </p:nvGrpSpPr>
        <p:grpSpPr>
          <a:xfrm>
            <a:off x="8315041" y="2890113"/>
            <a:ext cx="690543" cy="1702827"/>
            <a:chOff x="6242873" y="1791708"/>
            <a:chExt cx="2168806" cy="4762953"/>
          </a:xfrm>
        </p:grpSpPr>
        <p:grpSp>
          <p:nvGrpSpPr>
            <p:cNvPr id="144" name="Group 100"/>
            <p:cNvGrpSpPr/>
            <p:nvPr/>
          </p:nvGrpSpPr>
          <p:grpSpPr>
            <a:xfrm>
              <a:off x="6242873" y="1876298"/>
              <a:ext cx="626781" cy="4525963"/>
              <a:chOff x="6242873" y="1876298"/>
              <a:chExt cx="626781" cy="4525963"/>
            </a:xfrm>
          </p:grpSpPr>
          <p:sp>
            <p:nvSpPr>
              <p:cNvPr id="276" name="Rectangle 275"/>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5" name="Group 93"/>
              <p:cNvGrpSpPr/>
              <p:nvPr/>
            </p:nvGrpSpPr>
            <p:grpSpPr>
              <a:xfrm>
                <a:off x="6327540" y="4995328"/>
                <a:ext cx="469518" cy="1169943"/>
                <a:chOff x="6442363" y="4187149"/>
                <a:chExt cx="469518" cy="1169943"/>
              </a:xfrm>
            </p:grpSpPr>
            <p:sp>
              <p:nvSpPr>
                <p:cNvPr id="278" name="Oval 277"/>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9" name="Straight Connector 278"/>
                <p:cNvCxnSpPr>
                  <a:stCxn id="278"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47" name="Group 101"/>
            <p:cNvGrpSpPr/>
            <p:nvPr/>
          </p:nvGrpSpPr>
          <p:grpSpPr>
            <a:xfrm>
              <a:off x="7784898" y="2028698"/>
              <a:ext cx="626781" cy="4525963"/>
              <a:chOff x="6242873" y="1876298"/>
              <a:chExt cx="626781" cy="4525963"/>
            </a:xfrm>
          </p:grpSpPr>
          <p:sp>
            <p:nvSpPr>
              <p:cNvPr id="268" name="Rectangle 267"/>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5" name="Group 103"/>
              <p:cNvGrpSpPr/>
              <p:nvPr/>
            </p:nvGrpSpPr>
            <p:grpSpPr>
              <a:xfrm>
                <a:off x="6327540" y="4995328"/>
                <a:ext cx="469518" cy="1169943"/>
                <a:chOff x="6442363" y="4187149"/>
                <a:chExt cx="469518" cy="1169943"/>
              </a:xfrm>
            </p:grpSpPr>
            <p:sp>
              <p:nvSpPr>
                <p:cNvPr id="270" name="Oval 269"/>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1" name="Straight Connector 270"/>
                <p:cNvCxnSpPr>
                  <a:stCxn id="270"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63" name="Group 110"/>
            <p:cNvGrpSpPr/>
            <p:nvPr/>
          </p:nvGrpSpPr>
          <p:grpSpPr>
            <a:xfrm>
              <a:off x="7094355" y="1791708"/>
              <a:ext cx="626781" cy="4525963"/>
              <a:chOff x="6242873" y="1876298"/>
              <a:chExt cx="626781" cy="4525963"/>
            </a:xfrm>
          </p:grpSpPr>
          <p:sp>
            <p:nvSpPr>
              <p:cNvPr id="260" name="Rectangle 259"/>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0" name="Group 112"/>
              <p:cNvGrpSpPr/>
              <p:nvPr/>
            </p:nvGrpSpPr>
            <p:grpSpPr>
              <a:xfrm>
                <a:off x="6327540" y="4995328"/>
                <a:ext cx="469518" cy="1169943"/>
                <a:chOff x="6442363" y="4187149"/>
                <a:chExt cx="469518" cy="1169943"/>
              </a:xfrm>
            </p:grpSpPr>
            <p:sp>
              <p:nvSpPr>
                <p:cNvPr id="262" name="Oval 261"/>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3" name="Straight Connector 262"/>
                <p:cNvCxnSpPr>
                  <a:stCxn id="262"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71" name="Group 283"/>
          <p:cNvGrpSpPr/>
          <p:nvPr/>
        </p:nvGrpSpPr>
        <p:grpSpPr>
          <a:xfrm>
            <a:off x="7230158" y="2750900"/>
            <a:ext cx="690543" cy="1702827"/>
            <a:chOff x="6242873" y="1791708"/>
            <a:chExt cx="2168806" cy="4762953"/>
          </a:xfrm>
        </p:grpSpPr>
        <p:grpSp>
          <p:nvGrpSpPr>
            <p:cNvPr id="172" name="Group 100"/>
            <p:cNvGrpSpPr/>
            <p:nvPr/>
          </p:nvGrpSpPr>
          <p:grpSpPr>
            <a:xfrm>
              <a:off x="6242873" y="1876298"/>
              <a:ext cx="626781" cy="4525963"/>
              <a:chOff x="6242873" y="1876298"/>
              <a:chExt cx="626781" cy="4525963"/>
            </a:xfrm>
          </p:grpSpPr>
          <p:sp>
            <p:nvSpPr>
              <p:cNvPr id="304" name="Rectangle 303"/>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3" name="Group 93"/>
              <p:cNvGrpSpPr/>
              <p:nvPr/>
            </p:nvGrpSpPr>
            <p:grpSpPr>
              <a:xfrm>
                <a:off x="6327540" y="4995328"/>
                <a:ext cx="469518" cy="1169943"/>
                <a:chOff x="6442363" y="4187149"/>
                <a:chExt cx="469518" cy="1169943"/>
              </a:xfrm>
            </p:grpSpPr>
            <p:sp>
              <p:nvSpPr>
                <p:cNvPr id="306" name="Oval 305"/>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7" name="Straight Connector 306"/>
                <p:cNvCxnSpPr>
                  <a:stCxn id="306"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75" name="Group 101"/>
            <p:cNvGrpSpPr/>
            <p:nvPr/>
          </p:nvGrpSpPr>
          <p:grpSpPr>
            <a:xfrm>
              <a:off x="7784898" y="2028698"/>
              <a:ext cx="626781" cy="4525963"/>
              <a:chOff x="6242873" y="1876298"/>
              <a:chExt cx="626781" cy="4525963"/>
            </a:xfrm>
          </p:grpSpPr>
          <p:sp>
            <p:nvSpPr>
              <p:cNvPr id="296" name="Rectangle 295"/>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3" name="Group 103"/>
              <p:cNvGrpSpPr/>
              <p:nvPr/>
            </p:nvGrpSpPr>
            <p:grpSpPr>
              <a:xfrm>
                <a:off x="6327540" y="4995328"/>
                <a:ext cx="469518" cy="1169943"/>
                <a:chOff x="6442363" y="4187149"/>
                <a:chExt cx="469518" cy="1169943"/>
              </a:xfrm>
            </p:grpSpPr>
            <p:sp>
              <p:nvSpPr>
                <p:cNvPr id="298" name="Oval 297"/>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9" name="Straight Connector 298"/>
                <p:cNvCxnSpPr>
                  <a:stCxn id="298"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91" name="Group 110"/>
            <p:cNvGrpSpPr/>
            <p:nvPr/>
          </p:nvGrpSpPr>
          <p:grpSpPr>
            <a:xfrm>
              <a:off x="7094355" y="1791708"/>
              <a:ext cx="626781" cy="4525963"/>
              <a:chOff x="6242873" y="1876298"/>
              <a:chExt cx="626781" cy="4525963"/>
            </a:xfrm>
          </p:grpSpPr>
          <p:sp>
            <p:nvSpPr>
              <p:cNvPr id="288" name="Rectangle 287"/>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8" name="Group 112"/>
              <p:cNvGrpSpPr/>
              <p:nvPr/>
            </p:nvGrpSpPr>
            <p:grpSpPr>
              <a:xfrm>
                <a:off x="6327540" y="4995328"/>
                <a:ext cx="469518" cy="1169943"/>
                <a:chOff x="6442363" y="4187149"/>
                <a:chExt cx="469518" cy="1169943"/>
              </a:xfrm>
            </p:grpSpPr>
            <p:sp>
              <p:nvSpPr>
                <p:cNvPr id="290" name="Oval 289"/>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1" name="Straight Connector 290"/>
                <p:cNvCxnSpPr>
                  <a:stCxn id="290"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99" name="Group 311"/>
          <p:cNvGrpSpPr/>
          <p:nvPr/>
        </p:nvGrpSpPr>
        <p:grpSpPr>
          <a:xfrm>
            <a:off x="6344841" y="4552592"/>
            <a:ext cx="690543" cy="1702827"/>
            <a:chOff x="6242873" y="1791708"/>
            <a:chExt cx="2168806" cy="4762953"/>
          </a:xfrm>
        </p:grpSpPr>
        <p:grpSp>
          <p:nvGrpSpPr>
            <p:cNvPr id="200" name="Group 100"/>
            <p:cNvGrpSpPr/>
            <p:nvPr/>
          </p:nvGrpSpPr>
          <p:grpSpPr>
            <a:xfrm>
              <a:off x="6242873" y="1876298"/>
              <a:ext cx="626781" cy="4525963"/>
              <a:chOff x="6242873" y="1876298"/>
              <a:chExt cx="626781" cy="4525963"/>
            </a:xfrm>
          </p:grpSpPr>
          <p:sp>
            <p:nvSpPr>
              <p:cNvPr id="332" name="Rectangle 331"/>
              <p:cNvSpPr/>
              <p:nvPr/>
            </p:nvSpPr>
            <p:spPr>
              <a:xfrm>
                <a:off x="6242873" y="1876298"/>
                <a:ext cx="626781" cy="4525963"/>
              </a:xfrm>
              <a:prstGeom prst="rect">
                <a:avLst/>
              </a:prstGeom>
              <a:solidFill>
                <a:srgbClr val="660066">
                  <a:alpha val="24000"/>
                </a:srgbClr>
              </a:solidFill>
              <a:ln>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1" name="Group 93"/>
              <p:cNvGrpSpPr/>
              <p:nvPr/>
            </p:nvGrpSpPr>
            <p:grpSpPr>
              <a:xfrm>
                <a:off x="6327540" y="4995328"/>
                <a:ext cx="469518" cy="1169943"/>
                <a:chOff x="6442363" y="4187149"/>
                <a:chExt cx="469518" cy="1169943"/>
              </a:xfrm>
            </p:grpSpPr>
            <p:sp>
              <p:nvSpPr>
                <p:cNvPr id="334" name="Oval 333"/>
                <p:cNvSpPr/>
                <p:nvPr/>
              </p:nvSpPr>
              <p:spPr>
                <a:xfrm>
                  <a:off x="6557818" y="4187149"/>
                  <a:ext cx="261697" cy="223212"/>
                </a:xfrm>
                <a:prstGeom prst="ellipse">
                  <a:avLst/>
                </a:prstGeom>
                <a:noFill/>
                <a:ln w="25400">
                  <a:solidFill>
                    <a:schemeClr val="bg1"/>
                  </a:solidFill>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5" name="Straight Connector 334"/>
                <p:cNvCxnSpPr>
                  <a:stCxn id="334" idx="4"/>
                </p:cNvCxnSpPr>
                <p:nvPr/>
              </p:nvCxnSpPr>
              <p:spPr>
                <a:xfrm rot="5400000">
                  <a:off x="6480848" y="4610482"/>
                  <a:ext cx="407940" cy="7698"/>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rot="5400000">
                  <a:off x="6292272" y="4968392"/>
                  <a:ext cx="538788"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rot="16200000" flipH="1">
                  <a:off x="6527030" y="4972240"/>
                  <a:ext cx="538790" cy="230913"/>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rot="5400000">
                  <a:off x="6438515" y="4414209"/>
                  <a:ext cx="246303"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rot="16200000" flipH="1">
                  <a:off x="6677122" y="4421906"/>
                  <a:ext cx="246303" cy="223212"/>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grpSp>
          <p:nvGrpSpPr>
            <p:cNvPr id="202" name="Group 101"/>
            <p:cNvGrpSpPr/>
            <p:nvPr/>
          </p:nvGrpSpPr>
          <p:grpSpPr>
            <a:xfrm>
              <a:off x="7784898" y="2028698"/>
              <a:ext cx="626781" cy="4525963"/>
              <a:chOff x="6242873" y="1876298"/>
              <a:chExt cx="626781" cy="4525963"/>
            </a:xfrm>
          </p:grpSpPr>
          <p:sp>
            <p:nvSpPr>
              <p:cNvPr id="324" name="Rectangle 323"/>
              <p:cNvSpPr/>
              <p:nvPr/>
            </p:nvSpPr>
            <p:spPr>
              <a:xfrm>
                <a:off x="6242873" y="1876298"/>
                <a:ext cx="626781" cy="4525963"/>
              </a:xfrm>
              <a:prstGeom prst="rect">
                <a:avLst/>
              </a:prstGeom>
              <a:solidFill>
                <a:srgbClr val="660066">
                  <a:alpha val="24000"/>
                </a:srgbClr>
              </a:solidFill>
              <a:ln>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4" name="Group 103"/>
              <p:cNvGrpSpPr/>
              <p:nvPr/>
            </p:nvGrpSpPr>
            <p:grpSpPr>
              <a:xfrm>
                <a:off x="6327540" y="4995328"/>
                <a:ext cx="469518" cy="1169943"/>
                <a:chOff x="6442363" y="4187149"/>
                <a:chExt cx="469518" cy="1169943"/>
              </a:xfrm>
            </p:grpSpPr>
            <p:sp>
              <p:nvSpPr>
                <p:cNvPr id="326" name="Oval 325"/>
                <p:cNvSpPr/>
                <p:nvPr/>
              </p:nvSpPr>
              <p:spPr>
                <a:xfrm>
                  <a:off x="6557818" y="4187149"/>
                  <a:ext cx="261697" cy="223212"/>
                </a:xfrm>
                <a:prstGeom prst="ellipse">
                  <a:avLst/>
                </a:prstGeom>
                <a:noFill/>
                <a:ln w="25400">
                  <a:solidFill>
                    <a:schemeClr val="bg1"/>
                  </a:solidFill>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7" name="Straight Connector 326"/>
                <p:cNvCxnSpPr>
                  <a:stCxn id="326" idx="4"/>
                </p:cNvCxnSpPr>
                <p:nvPr/>
              </p:nvCxnSpPr>
              <p:spPr>
                <a:xfrm rot="5400000">
                  <a:off x="6480848" y="4610482"/>
                  <a:ext cx="407940" cy="7698"/>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rot="5400000">
                  <a:off x="6292272" y="4968392"/>
                  <a:ext cx="538788"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rot="16200000" flipH="1">
                  <a:off x="6527030" y="4972240"/>
                  <a:ext cx="538790" cy="230913"/>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rot="5400000">
                  <a:off x="6438515" y="4414209"/>
                  <a:ext cx="246303"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rot="16200000" flipH="1">
                  <a:off x="6677122" y="4421906"/>
                  <a:ext cx="246303" cy="223212"/>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grpSp>
          <p:nvGrpSpPr>
            <p:cNvPr id="212" name="Group 110"/>
            <p:cNvGrpSpPr/>
            <p:nvPr/>
          </p:nvGrpSpPr>
          <p:grpSpPr>
            <a:xfrm>
              <a:off x="7094355" y="1791708"/>
              <a:ext cx="626781" cy="4525963"/>
              <a:chOff x="6242873" y="1876298"/>
              <a:chExt cx="626781" cy="4525963"/>
            </a:xfrm>
          </p:grpSpPr>
          <p:sp>
            <p:nvSpPr>
              <p:cNvPr id="316" name="Rectangle 315"/>
              <p:cNvSpPr/>
              <p:nvPr/>
            </p:nvSpPr>
            <p:spPr>
              <a:xfrm>
                <a:off x="6242873" y="1876298"/>
                <a:ext cx="626781" cy="4525963"/>
              </a:xfrm>
              <a:prstGeom prst="rect">
                <a:avLst/>
              </a:prstGeom>
              <a:solidFill>
                <a:srgbClr val="660066">
                  <a:alpha val="24000"/>
                </a:srgbClr>
              </a:solidFill>
              <a:ln>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0" name="Group 112"/>
              <p:cNvGrpSpPr/>
              <p:nvPr/>
            </p:nvGrpSpPr>
            <p:grpSpPr>
              <a:xfrm>
                <a:off x="6327540" y="4995328"/>
                <a:ext cx="469518" cy="1169943"/>
                <a:chOff x="6442363" y="4187149"/>
                <a:chExt cx="469518" cy="1169943"/>
              </a:xfrm>
            </p:grpSpPr>
            <p:sp>
              <p:nvSpPr>
                <p:cNvPr id="318" name="Oval 317"/>
                <p:cNvSpPr/>
                <p:nvPr/>
              </p:nvSpPr>
              <p:spPr>
                <a:xfrm>
                  <a:off x="6557818" y="4187149"/>
                  <a:ext cx="261697" cy="223212"/>
                </a:xfrm>
                <a:prstGeom prst="ellipse">
                  <a:avLst/>
                </a:prstGeom>
                <a:noFill/>
                <a:ln w="25400">
                  <a:solidFill>
                    <a:schemeClr val="bg1"/>
                  </a:solidFill>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9" name="Straight Connector 318"/>
                <p:cNvCxnSpPr>
                  <a:stCxn id="318" idx="4"/>
                </p:cNvCxnSpPr>
                <p:nvPr/>
              </p:nvCxnSpPr>
              <p:spPr>
                <a:xfrm rot="5400000">
                  <a:off x="6480848" y="4610482"/>
                  <a:ext cx="407940" cy="7698"/>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rot="5400000">
                  <a:off x="6292272" y="4968392"/>
                  <a:ext cx="538788"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rot="16200000" flipH="1">
                  <a:off x="6527030" y="4972240"/>
                  <a:ext cx="538790" cy="230913"/>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rot="5400000">
                  <a:off x="6438515" y="4414209"/>
                  <a:ext cx="246303"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rot="16200000" flipH="1">
                  <a:off x="6677122" y="4421906"/>
                  <a:ext cx="246303" cy="223212"/>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grpSp>
      <p:cxnSp>
        <p:nvCxnSpPr>
          <p:cNvPr id="343" name="Straight Arrow Connector 342"/>
          <p:cNvCxnSpPr/>
          <p:nvPr/>
        </p:nvCxnSpPr>
        <p:spPr>
          <a:xfrm rot="16200000" flipH="1">
            <a:off x="1145489" y="2345678"/>
            <a:ext cx="295555" cy="23777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4" name="Straight Arrow Connector 343"/>
          <p:cNvCxnSpPr/>
          <p:nvPr/>
        </p:nvCxnSpPr>
        <p:spPr>
          <a:xfrm rot="16200000" flipH="1">
            <a:off x="1010477" y="3738351"/>
            <a:ext cx="295555" cy="23777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5" name="Straight Arrow Connector 344"/>
          <p:cNvCxnSpPr/>
          <p:nvPr/>
        </p:nvCxnSpPr>
        <p:spPr>
          <a:xfrm>
            <a:off x="7135091" y="5366810"/>
            <a:ext cx="46910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6" name="Straight Arrow Connector 345"/>
          <p:cNvCxnSpPr/>
          <p:nvPr/>
        </p:nvCxnSpPr>
        <p:spPr>
          <a:xfrm flipV="1">
            <a:off x="1039369" y="3185667"/>
            <a:ext cx="431254" cy="31514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8" name="Straight Arrow Connector 347"/>
          <p:cNvCxnSpPr/>
          <p:nvPr/>
        </p:nvCxnSpPr>
        <p:spPr>
          <a:xfrm flipV="1">
            <a:off x="8019205" y="3765279"/>
            <a:ext cx="268380" cy="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9" name="Straight Arrow Connector 348"/>
          <p:cNvCxnSpPr/>
          <p:nvPr/>
        </p:nvCxnSpPr>
        <p:spPr>
          <a:xfrm rot="16200000" flipH="1">
            <a:off x="7772923" y="4518432"/>
            <a:ext cx="295555" cy="23777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3" name="Straight Arrow Connector 352"/>
          <p:cNvCxnSpPr/>
          <p:nvPr/>
        </p:nvCxnSpPr>
        <p:spPr>
          <a:xfrm flipV="1">
            <a:off x="4027991" y="3487992"/>
            <a:ext cx="631025" cy="1282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5" name="Straight Arrow Connector 354"/>
          <p:cNvCxnSpPr/>
          <p:nvPr/>
        </p:nvCxnSpPr>
        <p:spPr>
          <a:xfrm rot="5400000">
            <a:off x="4717281" y="4757706"/>
            <a:ext cx="601185" cy="2340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7" name="Straight Arrow Connector 356"/>
          <p:cNvCxnSpPr/>
          <p:nvPr/>
        </p:nvCxnSpPr>
        <p:spPr>
          <a:xfrm flipV="1">
            <a:off x="7098533" y="4508213"/>
            <a:ext cx="505666" cy="47317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59" name="Isosceles Triangle 358"/>
          <p:cNvSpPr/>
          <p:nvPr/>
        </p:nvSpPr>
        <p:spPr>
          <a:xfrm>
            <a:off x="278260" y="889000"/>
            <a:ext cx="842193" cy="26361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Isosceles Triangle 359"/>
          <p:cNvSpPr/>
          <p:nvPr/>
        </p:nvSpPr>
        <p:spPr>
          <a:xfrm>
            <a:off x="3157983" y="3030560"/>
            <a:ext cx="842193" cy="26361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Isosceles Triangle 360"/>
          <p:cNvSpPr/>
          <p:nvPr/>
        </p:nvSpPr>
        <p:spPr>
          <a:xfrm>
            <a:off x="6256340" y="4334277"/>
            <a:ext cx="842193" cy="29124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Isosceles Triangle 361"/>
          <p:cNvSpPr/>
          <p:nvPr/>
        </p:nvSpPr>
        <p:spPr>
          <a:xfrm>
            <a:off x="1430217" y="1737458"/>
            <a:ext cx="842193" cy="291240"/>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Isosceles Triangle 362"/>
          <p:cNvSpPr/>
          <p:nvPr/>
        </p:nvSpPr>
        <p:spPr>
          <a:xfrm>
            <a:off x="4758964" y="1737458"/>
            <a:ext cx="842193" cy="291240"/>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Isosceles Triangle 363"/>
          <p:cNvSpPr/>
          <p:nvPr/>
        </p:nvSpPr>
        <p:spPr>
          <a:xfrm>
            <a:off x="7197395" y="2504069"/>
            <a:ext cx="842193" cy="291240"/>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Isosceles Triangle 364"/>
          <p:cNvSpPr/>
          <p:nvPr/>
        </p:nvSpPr>
        <p:spPr>
          <a:xfrm>
            <a:off x="165865" y="3192828"/>
            <a:ext cx="842193" cy="307988"/>
          </a:xfrm>
          <a:prstGeom prst="triangl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Isosceles Triangle 365"/>
          <p:cNvSpPr/>
          <p:nvPr/>
        </p:nvSpPr>
        <p:spPr>
          <a:xfrm>
            <a:off x="3891960" y="3742849"/>
            <a:ext cx="842193" cy="307988"/>
          </a:xfrm>
          <a:prstGeom prst="triangl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Isosceles Triangle 366"/>
          <p:cNvSpPr/>
          <p:nvPr/>
        </p:nvSpPr>
        <p:spPr>
          <a:xfrm>
            <a:off x="7634867" y="4680074"/>
            <a:ext cx="842193" cy="307988"/>
          </a:xfrm>
          <a:prstGeom prst="triangl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Isosceles Triangle 367"/>
          <p:cNvSpPr/>
          <p:nvPr/>
        </p:nvSpPr>
        <p:spPr>
          <a:xfrm>
            <a:off x="1086143" y="4005213"/>
            <a:ext cx="842193" cy="291240"/>
          </a:xfrm>
          <a:prstGeom prst="triangl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Isosceles Triangle 368"/>
          <p:cNvSpPr/>
          <p:nvPr/>
        </p:nvSpPr>
        <p:spPr>
          <a:xfrm>
            <a:off x="8192012" y="2629115"/>
            <a:ext cx="842193" cy="291240"/>
          </a:xfrm>
          <a:prstGeom prst="triangl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Date Placeholder 369"/>
          <p:cNvSpPr>
            <a:spLocks noGrp="1"/>
          </p:cNvSpPr>
          <p:nvPr>
            <p:ph type="dt" sz="half" idx="10"/>
          </p:nvPr>
        </p:nvSpPr>
        <p:spPr/>
        <p:txBody>
          <a:bodyPr/>
          <a:lstStyle/>
          <a:p>
            <a:r>
              <a:rPr lang="en-US" smtClean="0"/>
              <a:t>January 17, 2011</a:t>
            </a:r>
            <a:endParaRPr lang="en-US"/>
          </a:p>
        </p:txBody>
      </p:sp>
      <p:sp>
        <p:nvSpPr>
          <p:cNvPr id="371" name="Slide Number Placeholder 370"/>
          <p:cNvSpPr>
            <a:spLocks noGrp="1"/>
          </p:cNvSpPr>
          <p:nvPr>
            <p:ph type="sldNum" sz="quarter" idx="12"/>
          </p:nvPr>
        </p:nvSpPr>
        <p:spPr/>
        <p:txBody>
          <a:bodyPr/>
          <a:lstStyle/>
          <a:p>
            <a:fld id="{D070B915-C6AF-6348-BF51-A3755FB76651}" type="slidenum">
              <a:rPr lang="en-US" smtClean="0"/>
              <a:pPr/>
              <a:t>30</a:t>
            </a:fld>
            <a:endParaRPr lang="en-US"/>
          </a:p>
        </p:txBody>
      </p:sp>
      <p:sp>
        <p:nvSpPr>
          <p:cNvPr id="372" name="Footer Placeholder 371"/>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8712200" cy="1143000"/>
          </a:xfrm>
        </p:spPr>
        <p:txBody>
          <a:bodyPr>
            <a:normAutofit fontScale="90000"/>
          </a:bodyPr>
          <a:lstStyle/>
          <a:p>
            <a:r>
              <a:rPr lang="en-US" dirty="0" smtClean="0"/>
              <a:t>Spirit of Learning (Wilson, 1909)</a:t>
            </a:r>
            <a:endParaRPr lang="en-US" dirty="0"/>
          </a:p>
        </p:txBody>
      </p:sp>
      <p:sp>
        <p:nvSpPr>
          <p:cNvPr id="3" name="Content Placeholder 2"/>
          <p:cNvSpPr>
            <a:spLocks noGrp="1"/>
          </p:cNvSpPr>
          <p:nvPr>
            <p:ph idx="1"/>
          </p:nvPr>
        </p:nvSpPr>
        <p:spPr/>
        <p:txBody>
          <a:bodyPr>
            <a:normAutofit lnSpcReduction="10000"/>
          </a:bodyPr>
          <a:lstStyle/>
          <a:p>
            <a:r>
              <a:rPr lang="en-US" dirty="0" smtClean="0"/>
              <a:t>Power to distinguish good reasoning from bad</a:t>
            </a:r>
          </a:p>
          <a:p>
            <a:r>
              <a:rPr lang="en-US" dirty="0" smtClean="0"/>
              <a:t>Power to digest and interpret evidence</a:t>
            </a:r>
          </a:p>
          <a:p>
            <a:r>
              <a:rPr lang="en-US" dirty="0" smtClean="0"/>
              <a:t>Habit of catholic observation</a:t>
            </a:r>
          </a:p>
          <a:p>
            <a:r>
              <a:rPr lang="en-US" dirty="0" smtClean="0"/>
              <a:t>Preference for a non-partisan point of view</a:t>
            </a:r>
          </a:p>
          <a:p>
            <a:r>
              <a:rPr lang="en-US" dirty="0" smtClean="0"/>
              <a:t>Clear and logical processes of thought</a:t>
            </a:r>
          </a:p>
          <a:p>
            <a:r>
              <a:rPr lang="en-US" dirty="0" smtClean="0"/>
              <a:t>Instinctive desire to interpret rather than stick to the letter of the reasoning</a:t>
            </a:r>
          </a:p>
          <a:p>
            <a:r>
              <a:rPr lang="en-US" dirty="0" smtClean="0"/>
              <a:t>Taste for knowledge</a:t>
            </a:r>
          </a:p>
          <a:p>
            <a:r>
              <a:rPr lang="en-US" dirty="0" smtClean="0"/>
              <a:t>Deep respect for the integrity of the human mind</a:t>
            </a:r>
            <a:endParaRPr lang="en-US" dirty="0"/>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Footer Placeholder 4"/>
          <p:cNvSpPr>
            <a:spLocks noGrp="1"/>
          </p:cNvSpPr>
          <p:nvPr>
            <p:ph type="ftr" sz="quarter" idx="11"/>
          </p:nvPr>
        </p:nvSpPr>
        <p:spPr/>
        <p:txBody>
          <a:bodyPr/>
          <a:lstStyle/>
          <a:p>
            <a:r>
              <a:rPr lang="en-US" smtClean="0"/>
              <a:t>Lee Hysan Lecture</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8712200" cy="1143000"/>
          </a:xfrm>
        </p:spPr>
        <p:txBody>
          <a:bodyPr>
            <a:normAutofit fontScale="90000"/>
          </a:bodyPr>
          <a:lstStyle/>
          <a:p>
            <a:r>
              <a:rPr lang="en-US" dirty="0" smtClean="0"/>
              <a:t>Spirit of Learning (Wilson, 1909)</a:t>
            </a:r>
            <a:endParaRPr lang="en-US" dirty="0"/>
          </a:p>
        </p:txBody>
      </p:sp>
      <p:sp>
        <p:nvSpPr>
          <p:cNvPr id="3" name="Content Placeholder 2"/>
          <p:cNvSpPr>
            <a:spLocks noGrp="1"/>
          </p:cNvSpPr>
          <p:nvPr>
            <p:ph idx="1"/>
          </p:nvPr>
        </p:nvSpPr>
        <p:spPr/>
        <p:txBody>
          <a:bodyPr>
            <a:normAutofit/>
          </a:bodyPr>
          <a:lstStyle/>
          <a:p>
            <a:r>
              <a:rPr lang="en-US" dirty="0" smtClean="0"/>
              <a:t>“It is citizenship in the world of knowledge, not ownership of it.”</a:t>
            </a:r>
            <a:endParaRPr lang="en-US" dirty="0"/>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Footer Placeholder 4"/>
          <p:cNvSpPr>
            <a:spLocks noGrp="1"/>
          </p:cNvSpPr>
          <p:nvPr>
            <p:ph type="ftr" sz="quarter" idx="11"/>
          </p:nvPr>
        </p:nvSpPr>
        <p:spPr/>
        <p:txBody>
          <a:bodyPr/>
          <a:lstStyle/>
          <a:p>
            <a:r>
              <a:rPr lang="en-US" smtClean="0"/>
              <a:t>Lee Hysan Lecture</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914400"/>
            <a:ext cx="7772400" cy="990600"/>
          </a:xfrm>
        </p:spPr>
        <p:txBody>
          <a:bodyPr>
            <a:normAutofit/>
          </a:bodyPr>
          <a:lstStyle/>
          <a:p>
            <a:endParaRPr lang="en-US" i="1" dirty="0"/>
          </a:p>
        </p:txBody>
      </p:sp>
      <p:sp>
        <p:nvSpPr>
          <p:cNvPr id="5123" name="Rectangle 3"/>
          <p:cNvSpPr>
            <a:spLocks noGrp="1" noChangeArrowheads="1"/>
          </p:cNvSpPr>
          <p:nvPr>
            <p:ph idx="1"/>
          </p:nvPr>
        </p:nvSpPr>
        <p:spPr>
          <a:xfrm>
            <a:off x="685800" y="2133600"/>
            <a:ext cx="7772400" cy="4267200"/>
          </a:xfrm>
        </p:spPr>
        <p:txBody>
          <a:bodyPr/>
          <a:lstStyle/>
          <a:p>
            <a:pPr>
              <a:buFont typeface="Wingdings" charset="2"/>
              <a:buNone/>
            </a:pPr>
            <a:r>
              <a:rPr lang="en-US" sz="3600" b="0" dirty="0" smtClean="0">
                <a:latin typeface="Times" charset="0"/>
              </a:rPr>
              <a:t>We </a:t>
            </a:r>
            <a:r>
              <a:rPr lang="en-US" sz="3600" b="0" dirty="0">
                <a:latin typeface="Times" charset="0"/>
              </a:rPr>
              <a:t>are faced with a diversity of education which, if it has many virtues, nevertheless works against the good of society by helping to destroy the common ground of training and outlook on which any society depends</a:t>
            </a:r>
            <a:r>
              <a:rPr lang="en-US" sz="3600" b="0" dirty="0" smtClean="0">
                <a:latin typeface="Times" charset="0"/>
              </a:rPr>
              <a:t>.</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Columbia (1920s)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pic>
        <p:nvPicPr>
          <p:cNvPr id="7" name="Picture 6"/>
          <p:cNvPicPr>
            <a:picLocks noChangeAspect="1"/>
          </p:cNvPicPr>
          <p:nvPr/>
        </p:nvPicPr>
        <p:blipFill>
          <a:blip r:embed="rId2"/>
          <a:stretch>
            <a:fillRect/>
          </a:stretch>
        </p:blipFill>
        <p:spPr>
          <a:xfrm>
            <a:off x="1574800" y="1546860"/>
            <a:ext cx="6350000" cy="47625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 </a:t>
            </a:r>
            <a:r>
              <a:rPr lang="en-US" i="1" dirty="0" err="1" smtClean="0"/>
              <a:t>medio</a:t>
            </a:r>
            <a:r>
              <a:rPr lang="en-US" i="1" dirty="0" smtClean="0"/>
              <a:t> </a:t>
            </a:r>
            <a:r>
              <a:rPr lang="en-US" i="1" dirty="0" err="1" smtClean="0"/>
              <a:t>tutissimus</a:t>
            </a:r>
            <a:r>
              <a:rPr lang="en-US" i="1" dirty="0" smtClean="0"/>
              <a:t> ibis”</a:t>
            </a:r>
            <a:endParaRPr lang="en-US" i="1"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Footer Placeholder 4"/>
          <p:cNvSpPr>
            <a:spLocks noGrp="1"/>
          </p:cNvSpPr>
          <p:nvPr>
            <p:ph type="ftr" sz="quarter" idx="11"/>
          </p:nvPr>
        </p:nvSpPr>
        <p:spPr/>
        <p:txBody>
          <a:bodyPr/>
          <a:lstStyle/>
          <a:p>
            <a:r>
              <a:rPr lang="en-US" smtClean="0"/>
              <a:t>Lee Hysan Lecture</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35</a:t>
            </a:fld>
            <a:endParaRPr lang="en-US"/>
          </a:p>
        </p:txBody>
      </p:sp>
      <p:pic>
        <p:nvPicPr>
          <p:cNvPr id="7" name="Picture 6"/>
          <p:cNvPicPr>
            <a:picLocks noChangeAspect="1"/>
          </p:cNvPicPr>
          <p:nvPr/>
        </p:nvPicPr>
        <p:blipFill>
          <a:blip r:embed="rId2"/>
          <a:stretch>
            <a:fillRect/>
          </a:stretch>
        </p:blipFill>
        <p:spPr>
          <a:xfrm>
            <a:off x="2197100" y="1644650"/>
            <a:ext cx="5283200" cy="45593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Chicago (1930s)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pic>
        <p:nvPicPr>
          <p:cNvPr id="7" name="Picture 6"/>
          <p:cNvPicPr>
            <a:picLocks noChangeAspect="1"/>
          </p:cNvPicPr>
          <p:nvPr/>
        </p:nvPicPr>
        <p:blipFill>
          <a:blip r:embed="rId2"/>
          <a:stretch>
            <a:fillRect/>
          </a:stretch>
        </p:blipFill>
        <p:spPr>
          <a:xfrm>
            <a:off x="266700" y="1447800"/>
            <a:ext cx="8572500" cy="527911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447800" y="108324"/>
            <a:ext cx="5181600" cy="6705599"/>
          </a:xfrm>
          <a:prstGeom prst="rect">
            <a:avLst/>
          </a:prstGeom>
        </p:spPr>
      </p:pic>
      <p:sp>
        <p:nvSpPr>
          <p:cNvPr id="2" name="Title 1"/>
          <p:cNvSpPr>
            <a:spLocks noGrp="1"/>
          </p:cNvSpPr>
          <p:nvPr>
            <p:ph type="title"/>
          </p:nvPr>
        </p:nvSpPr>
        <p:spPr/>
        <p:txBody>
          <a:bodyPr/>
          <a:lstStyle/>
          <a:p>
            <a:r>
              <a:rPr lang="en-US" dirty="0" smtClean="0"/>
              <a:t>Robert Maynard Hutchins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Footer Placeholder 4"/>
          <p:cNvSpPr>
            <a:spLocks noGrp="1"/>
          </p:cNvSpPr>
          <p:nvPr>
            <p:ph type="ftr" sz="quarter" idx="11"/>
          </p:nvPr>
        </p:nvSpPr>
        <p:spPr/>
        <p:txBody>
          <a:bodyPr/>
          <a:lstStyle/>
          <a:p>
            <a:r>
              <a:rPr lang="en-US" smtClean="0"/>
              <a:t>Lee Hysan Lecture</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Harvard (1940s)</a:t>
            </a:r>
            <a:endParaRPr lang="en-US" dirty="0"/>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
        <p:nvSpPr>
          <p:cNvPr id="7" name="Content Placeholder 6"/>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776278" y="1362075"/>
            <a:ext cx="7587127" cy="549592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blip>
          <a:stretch>
            <a:fillRect/>
          </a:stretch>
        </p:blipFill>
        <p:spPr>
          <a:xfrm>
            <a:off x="0" y="-1132840"/>
            <a:ext cx="9144000" cy="9144000"/>
          </a:xfrm>
          <a:prstGeom prst="rect">
            <a:avLst/>
          </a:prstGeom>
        </p:spPr>
      </p:pic>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39</a:t>
            </a:fld>
            <a:endParaRPr lang="en-US"/>
          </a:p>
        </p:txBody>
      </p:sp>
      <p:sp>
        <p:nvSpPr>
          <p:cNvPr id="6" name="Footer Placeholder 5"/>
          <p:cNvSpPr>
            <a:spLocks noGrp="1"/>
          </p:cNvSpPr>
          <p:nvPr>
            <p:ph type="ftr" sz="quarter" idx="11"/>
          </p:nvPr>
        </p:nvSpPr>
        <p:spPr/>
        <p:txBody>
          <a:bodyPr/>
          <a:lstStyle/>
          <a:p>
            <a:r>
              <a:rPr lang="en-US" dirty="0" smtClean="0"/>
              <a:t>Lee </a:t>
            </a:r>
            <a:r>
              <a:rPr lang="en-US" dirty="0" err="1" smtClean="0"/>
              <a:t>Hysan</a:t>
            </a:r>
            <a:r>
              <a:rPr lang="en-US" dirty="0" smtClean="0"/>
              <a:t> Lecture</a:t>
            </a:r>
            <a:endParaRPr lang="en-US" dirty="0"/>
          </a:p>
        </p:txBody>
      </p:sp>
      <p:sp>
        <p:nvSpPr>
          <p:cNvPr id="8" name="Content Placeholder 7"/>
          <p:cNvSpPr>
            <a:spLocks noGrp="1"/>
          </p:cNvSpPr>
          <p:nvPr>
            <p:ph idx="1"/>
          </p:nvPr>
        </p:nvSpPr>
        <p:spPr/>
        <p:txBody>
          <a:bodyPr/>
          <a:lstStyle/>
          <a:p>
            <a:endParaRPr lang="en-US"/>
          </a:p>
        </p:txBody>
      </p:sp>
      <p:sp>
        <p:nvSpPr>
          <p:cNvPr id="9" name="Title 8"/>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3340086" y="3133672"/>
            <a:ext cx="5575056" cy="5772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5666895" y="2708948"/>
            <a:ext cx="469518" cy="1169943"/>
            <a:chOff x="6442363" y="4187149"/>
            <a:chExt cx="469518" cy="1169943"/>
          </a:xfrm>
        </p:grpSpPr>
        <p:sp>
          <p:nvSpPr>
            <p:cNvPr id="7" name="Oval 6"/>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7"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3" name="Date Placeholder 12"/>
          <p:cNvSpPr>
            <a:spLocks noGrp="1"/>
          </p:cNvSpPr>
          <p:nvPr>
            <p:ph type="dt" sz="half" idx="10"/>
          </p:nvPr>
        </p:nvSpPr>
        <p:spPr/>
        <p:txBody>
          <a:bodyPr/>
          <a:lstStyle/>
          <a:p>
            <a:r>
              <a:rPr lang="en-US" smtClean="0"/>
              <a:t>January 17, 2011</a:t>
            </a:r>
            <a:endParaRPr lang="en-US"/>
          </a:p>
        </p:txBody>
      </p:sp>
      <p:sp>
        <p:nvSpPr>
          <p:cNvPr id="14" name="Slide Number Placeholder 13"/>
          <p:cNvSpPr>
            <a:spLocks noGrp="1"/>
          </p:cNvSpPr>
          <p:nvPr>
            <p:ph type="sldNum" sz="quarter" idx="12"/>
          </p:nvPr>
        </p:nvSpPr>
        <p:spPr/>
        <p:txBody>
          <a:bodyPr/>
          <a:lstStyle/>
          <a:p>
            <a:fld id="{D070B915-C6AF-6348-BF51-A3755FB76651}" type="slidenum">
              <a:rPr lang="en-US" smtClean="0"/>
              <a:pPr/>
              <a:t>4</a:t>
            </a:fld>
            <a:endParaRPr lang="en-US"/>
          </a:p>
        </p:txBody>
      </p:sp>
      <p:sp>
        <p:nvSpPr>
          <p:cNvPr id="15" name="Footer Placeholder 14"/>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1000"/>
          </a:blip>
          <a:stretch>
            <a:fillRect/>
          </a:stretch>
        </p:blipFill>
        <p:spPr>
          <a:xfrm>
            <a:off x="0" y="-1132840"/>
            <a:ext cx="9144000" cy="9144000"/>
          </a:xfrm>
          <a:prstGeom prst="rect">
            <a:avLst/>
          </a:prstGeom>
        </p:spPr>
      </p:pic>
      <p:sp>
        <p:nvSpPr>
          <p:cNvPr id="2" name="Title 1"/>
          <p:cNvSpPr>
            <a:spLocks noGrp="1"/>
          </p:cNvSpPr>
          <p:nvPr>
            <p:ph type="title"/>
          </p:nvPr>
        </p:nvSpPr>
        <p:spPr/>
        <p:txBody>
          <a:bodyPr/>
          <a:lstStyle/>
          <a:p>
            <a:r>
              <a:rPr lang="en-US" dirty="0" smtClean="0"/>
              <a:t>Harvard (1940s)</a:t>
            </a:r>
            <a:endParaRPr lang="en-US" dirty="0"/>
          </a:p>
        </p:txBody>
      </p:sp>
      <p:sp>
        <p:nvSpPr>
          <p:cNvPr id="3" name="Content Placeholder 2"/>
          <p:cNvSpPr>
            <a:spLocks noGrp="1"/>
          </p:cNvSpPr>
          <p:nvPr>
            <p:ph idx="1"/>
          </p:nvPr>
        </p:nvSpPr>
        <p:spPr/>
        <p:txBody>
          <a:bodyPr/>
          <a:lstStyle/>
          <a:p>
            <a:r>
              <a:rPr lang="en-US" dirty="0" smtClean="0">
                <a:solidFill>
                  <a:srgbClr val="000000"/>
                </a:solidFill>
              </a:rPr>
              <a:t>The heart of the problem of a general education is the continuance of the liberal and humane tradition. Neither the mere acquisition of information nor the development of special skills and talents can give the broad basis of understanding which is essential if our civilization is to be preserved – </a:t>
            </a:r>
            <a:r>
              <a:rPr lang="en-US" i="1" dirty="0" smtClean="0">
                <a:solidFill>
                  <a:srgbClr val="000000"/>
                </a:solidFill>
              </a:rPr>
              <a:t>Conant</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Harvard (1940s)</a:t>
            </a:r>
            <a:endParaRPr lang="en-US" dirty="0"/>
          </a:p>
        </p:txBody>
      </p:sp>
      <p:sp>
        <p:nvSpPr>
          <p:cNvPr id="3" name="Content Placeholder 2"/>
          <p:cNvSpPr>
            <a:spLocks noGrp="1"/>
          </p:cNvSpPr>
          <p:nvPr>
            <p:ph idx="1"/>
          </p:nvPr>
        </p:nvSpPr>
        <p:spPr/>
        <p:txBody>
          <a:bodyPr/>
          <a:lstStyle/>
          <a:p>
            <a:r>
              <a:rPr lang="en-US" dirty="0" smtClean="0"/>
              <a:t>“Life as a responsible human being and citizen”</a:t>
            </a:r>
          </a:p>
          <a:p>
            <a:r>
              <a:rPr lang="en-US" dirty="0" smtClean="0"/>
              <a:t>“traits of mind and ways of looking at man and the world”</a:t>
            </a:r>
            <a:endParaRPr lang="en-US" dirty="0"/>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Harvard “Core” (1970s)</a:t>
            </a:r>
            <a:endParaRPr lang="en-US" dirty="0"/>
          </a:p>
        </p:txBody>
      </p:sp>
      <p:sp>
        <p:nvSpPr>
          <p:cNvPr id="3" name="Content Placeholder 2"/>
          <p:cNvSpPr>
            <a:spLocks noGrp="1"/>
          </p:cNvSpPr>
          <p:nvPr>
            <p:ph idx="1"/>
          </p:nvPr>
        </p:nvSpPr>
        <p:spPr/>
        <p:txBody>
          <a:bodyPr/>
          <a:lstStyle/>
          <a:p>
            <a:r>
              <a:rPr lang="en-US" dirty="0" smtClean="0"/>
              <a:t>“Approaches to knowledge”</a:t>
            </a:r>
          </a:p>
          <a:p>
            <a:r>
              <a:rPr lang="en-US" dirty="0" smtClean="0"/>
              <a:t>“Skills and modes of thought”</a:t>
            </a:r>
            <a:endParaRPr lang="en-US" dirty="0"/>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Harvard General Education Curriculum (2000s)</a:t>
            </a:r>
            <a:endParaRPr lang="en-US" dirty="0"/>
          </a:p>
        </p:txBody>
      </p:sp>
      <p:sp>
        <p:nvSpPr>
          <p:cNvPr id="3" name="Content Placeholder 2"/>
          <p:cNvSpPr>
            <a:spLocks noGrp="1"/>
          </p:cNvSpPr>
          <p:nvPr>
            <p:ph idx="1"/>
          </p:nvPr>
        </p:nvSpPr>
        <p:spPr/>
        <p:txBody>
          <a:bodyPr/>
          <a:lstStyle/>
          <a:p>
            <a:r>
              <a:rPr lang="en-US" dirty="0" smtClean="0"/>
              <a:t>“Seeks to connect in an explicit way what students learn in Harvard classrooms to life outside the ivied walls and beyond the college years”</a:t>
            </a:r>
            <a:endParaRPr lang="en-US" dirty="0"/>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43</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616933A-5B4C-8D4C-B3B4-BF096C151459}" type="slidenum">
              <a:rPr lang="en-US"/>
              <a:pPr/>
              <a:t>44</a:t>
            </a:fld>
            <a:endParaRPr lang="en-US"/>
          </a:p>
        </p:txBody>
      </p:sp>
      <p:sp>
        <p:nvSpPr>
          <p:cNvPr id="39938" name="Rectangle 2"/>
          <p:cNvSpPr>
            <a:spLocks noGrp="1" noChangeArrowheads="1"/>
          </p:cNvSpPr>
          <p:nvPr>
            <p:ph type="title"/>
          </p:nvPr>
        </p:nvSpPr>
        <p:spPr>
          <a:xfrm>
            <a:off x="762000" y="660400"/>
            <a:ext cx="7772400" cy="1143000"/>
          </a:xfrm>
        </p:spPr>
        <p:txBody>
          <a:bodyPr>
            <a:normAutofit fontScale="90000"/>
          </a:bodyPr>
          <a:lstStyle/>
          <a:p>
            <a:r>
              <a:rPr kumimoji="1" lang="en-US" dirty="0"/>
              <a:t>New</a:t>
            </a:r>
            <a:r>
              <a:rPr kumimoji="1" lang="en-US" dirty="0" smtClean="0"/>
              <a:t> Harvard Gen Ed Program</a:t>
            </a:r>
            <a:endParaRPr kumimoji="1" lang="en-US" dirty="0"/>
          </a:p>
        </p:txBody>
      </p:sp>
      <p:sp>
        <p:nvSpPr>
          <p:cNvPr id="39939" name="Rectangle 3"/>
          <p:cNvSpPr>
            <a:spLocks noGrp="1" noChangeArrowheads="1"/>
          </p:cNvSpPr>
          <p:nvPr>
            <p:ph type="body" idx="1"/>
          </p:nvPr>
        </p:nvSpPr>
        <p:spPr>
          <a:xfrm>
            <a:off x="685800" y="2209800"/>
            <a:ext cx="8153400" cy="4114800"/>
          </a:xfrm>
        </p:spPr>
        <p:txBody>
          <a:bodyPr/>
          <a:lstStyle/>
          <a:p>
            <a:pPr>
              <a:lnSpc>
                <a:spcPct val="90000"/>
              </a:lnSpc>
            </a:pPr>
            <a:r>
              <a:rPr kumimoji="1" lang="en-US" sz="2800">
                <a:ea typeface="Times New Roman" charset="0"/>
                <a:cs typeface="Times New Roman" charset="0"/>
              </a:rPr>
              <a:t>	</a:t>
            </a:r>
            <a:r>
              <a:rPr kumimoji="1" lang="en-US" sz="2800"/>
              <a:t>“Aesthetic and Interpretive Understanding” </a:t>
            </a:r>
          </a:p>
          <a:p>
            <a:pPr>
              <a:lnSpc>
                <a:spcPct val="90000"/>
              </a:lnSpc>
            </a:pPr>
            <a:r>
              <a:rPr kumimoji="1" lang="en-US" sz="2800">
                <a:ea typeface="Times New Roman" charset="0"/>
                <a:cs typeface="Times New Roman" charset="0"/>
              </a:rPr>
              <a:t>	</a:t>
            </a:r>
            <a:r>
              <a:rPr kumimoji="1" lang="en-US" sz="2800"/>
              <a:t>“Culture and Belief”</a:t>
            </a:r>
            <a:endParaRPr kumimoji="1" lang="en-US" sz="2800">
              <a:latin typeface="Times New Roman" charset="0"/>
            </a:endParaRPr>
          </a:p>
          <a:p>
            <a:pPr>
              <a:lnSpc>
                <a:spcPct val="90000"/>
              </a:lnSpc>
            </a:pPr>
            <a:r>
              <a:rPr kumimoji="1" lang="en-US" sz="2800">
                <a:latin typeface="Symbol" charset="2"/>
                <a:ea typeface="Times New Roman" charset="0"/>
                <a:cs typeface="Times New Roman" charset="0"/>
                <a:sym typeface="Symbol" charset="2"/>
              </a:rPr>
              <a:t>	</a:t>
            </a:r>
            <a:r>
              <a:rPr kumimoji="1" lang="en-US" sz="2800"/>
              <a:t>“United States in the World” </a:t>
            </a:r>
            <a:endParaRPr kumimoji="1" lang="en-US" sz="2800">
              <a:latin typeface="Times New Roman" charset="0"/>
            </a:endParaRPr>
          </a:p>
          <a:p>
            <a:pPr>
              <a:lnSpc>
                <a:spcPct val="90000"/>
              </a:lnSpc>
            </a:pPr>
            <a:r>
              <a:rPr kumimoji="1" lang="en-US" sz="2800">
                <a:latin typeface="Symbol" charset="2"/>
                <a:ea typeface="Times New Roman" charset="0"/>
                <a:cs typeface="Times New Roman" charset="0"/>
                <a:sym typeface="Symbol" charset="2"/>
              </a:rPr>
              <a:t>	</a:t>
            </a:r>
            <a:r>
              <a:rPr kumimoji="1" lang="en-US" sz="2800"/>
              <a:t>“Societies of the World”</a:t>
            </a:r>
            <a:endParaRPr kumimoji="1" lang="en-US" sz="2800">
              <a:latin typeface="Times New Roman" charset="0"/>
            </a:endParaRPr>
          </a:p>
          <a:p>
            <a:pPr>
              <a:lnSpc>
                <a:spcPct val="90000"/>
              </a:lnSpc>
            </a:pPr>
            <a:r>
              <a:rPr kumimoji="1" lang="en-US" sz="2800">
                <a:latin typeface="Symbol" charset="2"/>
                <a:ea typeface="Times New Roman" charset="0"/>
                <a:cs typeface="Times New Roman" charset="0"/>
                <a:sym typeface="Symbol" charset="2"/>
              </a:rPr>
              <a:t>	</a:t>
            </a:r>
            <a:r>
              <a:rPr kumimoji="1" lang="en-US" sz="2800"/>
              <a:t>“Science of Living Systems” </a:t>
            </a:r>
            <a:endParaRPr kumimoji="1" lang="en-US" sz="2800">
              <a:latin typeface="Times New Roman" charset="0"/>
            </a:endParaRPr>
          </a:p>
          <a:p>
            <a:pPr>
              <a:lnSpc>
                <a:spcPct val="90000"/>
              </a:lnSpc>
            </a:pPr>
            <a:r>
              <a:rPr kumimoji="1" lang="en-US" sz="2800">
                <a:latin typeface="Symbol" charset="2"/>
                <a:ea typeface="Times New Roman" charset="0"/>
                <a:cs typeface="Times New Roman" charset="0"/>
                <a:sym typeface="Symbol" charset="2"/>
              </a:rPr>
              <a:t>	</a:t>
            </a:r>
            <a:r>
              <a:rPr kumimoji="1" lang="en-US" sz="2800"/>
              <a:t>“Science of the Physical Universe”</a:t>
            </a:r>
            <a:endParaRPr kumimoji="1" lang="en-US" sz="2800">
              <a:latin typeface="Times New Roman" charset="0"/>
            </a:endParaRPr>
          </a:p>
          <a:p>
            <a:pPr>
              <a:lnSpc>
                <a:spcPct val="90000"/>
              </a:lnSpc>
            </a:pPr>
            <a:r>
              <a:rPr kumimoji="1" lang="en-US" sz="2800">
                <a:latin typeface="Symbol" charset="2"/>
                <a:ea typeface="Times New Roman" charset="0"/>
                <a:cs typeface="Times New Roman" charset="0"/>
                <a:sym typeface="Symbol" charset="2"/>
              </a:rPr>
              <a:t>	</a:t>
            </a:r>
            <a:r>
              <a:rPr kumimoji="1" lang="en-US" sz="2800"/>
              <a:t>“Empirical and Mathematical Reasoning”</a:t>
            </a:r>
            <a:endParaRPr kumimoji="1" lang="en-US" sz="2800">
              <a:latin typeface="Times New Roman" charset="0"/>
            </a:endParaRPr>
          </a:p>
          <a:p>
            <a:pPr>
              <a:lnSpc>
                <a:spcPct val="90000"/>
              </a:lnSpc>
            </a:pPr>
            <a:r>
              <a:rPr kumimoji="1" lang="en-US" sz="2800">
                <a:latin typeface="Symbol" charset="2"/>
                <a:ea typeface="Times New Roman" charset="0"/>
                <a:cs typeface="Times New Roman" charset="0"/>
                <a:sym typeface="Symbol" charset="2"/>
              </a:rPr>
              <a:t>	</a:t>
            </a:r>
            <a:r>
              <a:rPr kumimoji="1" lang="en-US" sz="2800"/>
              <a:t>“Ethical Reasoning”</a:t>
            </a:r>
            <a:endParaRPr kumimoji="1" lang="en-US" sz="2800">
              <a:latin typeface="Times New Roman" charset="0"/>
            </a:endParaRPr>
          </a:p>
          <a:p>
            <a:pPr>
              <a:lnSpc>
                <a:spcPct val="90000"/>
              </a:lnSpc>
            </a:pPr>
            <a:endParaRPr kumimoji="1" lang="en-US" sz="2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Education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 Convincing Story about its Importance</a:t>
            </a:r>
          </a:p>
          <a:p>
            <a:pPr marL="514350" indent="-514350">
              <a:buFont typeface="+mj-lt"/>
              <a:buAutoNum type="arabicPeriod"/>
            </a:pPr>
            <a:r>
              <a:rPr lang="en-US" dirty="0" smtClean="0"/>
              <a:t>Idealism</a:t>
            </a:r>
          </a:p>
          <a:p>
            <a:pPr marL="514350" indent="-514350">
              <a:buFont typeface="+mj-lt"/>
              <a:buAutoNum type="arabicPeriod"/>
            </a:pPr>
            <a:r>
              <a:rPr lang="en-US" dirty="0" smtClean="0"/>
              <a:t>Framed around questions, not answers</a:t>
            </a:r>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Education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 Convincing Story about its Importance</a:t>
            </a:r>
          </a:p>
          <a:p>
            <a:pPr marL="514350" indent="-514350">
              <a:buFont typeface="+mj-lt"/>
              <a:buAutoNum type="arabicPeriod"/>
            </a:pPr>
            <a:r>
              <a:rPr lang="en-US" dirty="0" smtClean="0"/>
              <a:t>Idealism</a:t>
            </a:r>
          </a:p>
          <a:p>
            <a:pPr marL="514350" indent="-514350">
              <a:buFont typeface="+mj-lt"/>
              <a:buAutoNum type="arabicPeriod"/>
            </a:pPr>
            <a:r>
              <a:rPr lang="en-US" dirty="0" smtClean="0"/>
              <a:t>Framed around questions, not answers</a:t>
            </a:r>
          </a:p>
          <a:p>
            <a:pPr marL="514350" indent="-514350">
              <a:buFont typeface="+mj-lt"/>
              <a:buAutoNum type="arabicPeriod"/>
            </a:pPr>
            <a:r>
              <a:rPr lang="en-US" dirty="0" smtClean="0"/>
              <a:t>Balance between societal traditions and human universals</a:t>
            </a:r>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Education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 Convincing Story about its Importance</a:t>
            </a:r>
          </a:p>
          <a:p>
            <a:pPr marL="514350" indent="-514350">
              <a:buFont typeface="+mj-lt"/>
              <a:buAutoNum type="arabicPeriod"/>
            </a:pPr>
            <a:r>
              <a:rPr lang="en-US" dirty="0" smtClean="0"/>
              <a:t>Idealism</a:t>
            </a:r>
          </a:p>
          <a:p>
            <a:pPr marL="514350" indent="-514350">
              <a:buFont typeface="+mj-lt"/>
              <a:buAutoNum type="arabicPeriod"/>
            </a:pPr>
            <a:r>
              <a:rPr lang="en-US" dirty="0" smtClean="0"/>
              <a:t>Framed around questions, not answers</a:t>
            </a:r>
          </a:p>
          <a:p>
            <a:pPr marL="514350" indent="-514350">
              <a:buFont typeface="+mj-lt"/>
              <a:buAutoNum type="arabicPeriod"/>
            </a:pPr>
            <a:r>
              <a:rPr lang="en-US" dirty="0" smtClean="0"/>
              <a:t>Balance between societal traditions and human universals</a:t>
            </a:r>
          </a:p>
          <a:p>
            <a:pPr marL="514350" indent="-514350">
              <a:buFont typeface="+mj-lt"/>
              <a:buAutoNum type="arabicPeriod"/>
            </a:pPr>
            <a:r>
              <a:rPr lang="en-US" dirty="0" smtClean="0"/>
              <a:t>Power and activism</a:t>
            </a:r>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47</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0"/>
            <a:ext cx="8229600" cy="1143000"/>
          </a:xfrm>
        </p:spPr>
        <p:txBody>
          <a:bodyPr>
            <a:normAutofit fontScale="90000"/>
          </a:bodyPr>
          <a:lstStyle/>
          <a:p>
            <a:r>
              <a:rPr lang="en-US" dirty="0" smtClean="0"/>
              <a:t>Hear and you forget; see and you remember; do and you understand </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Footer Placeholder 4"/>
          <p:cNvSpPr>
            <a:spLocks noGrp="1"/>
          </p:cNvSpPr>
          <p:nvPr>
            <p:ph type="ftr" sz="quarter" idx="11"/>
          </p:nvPr>
        </p:nvSpPr>
        <p:spPr/>
        <p:txBody>
          <a:bodyPr/>
          <a:lstStyle/>
          <a:p>
            <a:r>
              <a:rPr lang="en-US" smtClean="0"/>
              <a:t>Lee Hysan Lecture</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Education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 Convincing Story about its Importance</a:t>
            </a:r>
          </a:p>
          <a:p>
            <a:pPr marL="514350" indent="-514350">
              <a:buFont typeface="+mj-lt"/>
              <a:buAutoNum type="arabicPeriod"/>
            </a:pPr>
            <a:r>
              <a:rPr lang="en-US" dirty="0" smtClean="0"/>
              <a:t>Idealism</a:t>
            </a:r>
          </a:p>
          <a:p>
            <a:pPr marL="514350" indent="-514350">
              <a:buFont typeface="+mj-lt"/>
              <a:buAutoNum type="arabicPeriod"/>
            </a:pPr>
            <a:r>
              <a:rPr lang="en-US" dirty="0" smtClean="0"/>
              <a:t>Framed around questions, not answers</a:t>
            </a:r>
          </a:p>
          <a:p>
            <a:pPr marL="514350" indent="-514350">
              <a:buFont typeface="+mj-lt"/>
              <a:buAutoNum type="arabicPeriod"/>
            </a:pPr>
            <a:r>
              <a:rPr lang="en-US" dirty="0" smtClean="0"/>
              <a:t>Balance between societal traditions and human universals</a:t>
            </a:r>
          </a:p>
          <a:p>
            <a:pPr marL="514350" indent="-514350">
              <a:buFont typeface="+mj-lt"/>
              <a:buAutoNum type="arabicPeriod"/>
            </a:pPr>
            <a:r>
              <a:rPr lang="en-US" dirty="0" smtClean="0"/>
              <a:t>Power and activism</a:t>
            </a:r>
          </a:p>
          <a:p>
            <a:pPr marL="514350" indent="-514350">
              <a:buFont typeface="+mj-lt"/>
              <a:buAutoNum type="arabicPeriod"/>
            </a:pPr>
            <a:r>
              <a:rPr lang="en-US" dirty="0" smtClean="0"/>
              <a:t>A normative vector</a:t>
            </a:r>
            <a:endParaRPr lang="en-US" dirty="0"/>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49</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022644" y="274638"/>
            <a:ext cx="709252" cy="60751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340086" y="3133672"/>
            <a:ext cx="5575056" cy="5772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37040" y="3133672"/>
            <a:ext cx="733869" cy="584776"/>
          </a:xfrm>
          <a:prstGeom prst="rect">
            <a:avLst/>
          </a:prstGeom>
          <a:noFill/>
        </p:spPr>
        <p:txBody>
          <a:bodyPr wrap="square" rtlCol="0">
            <a:spAutoFit/>
          </a:bodyPr>
          <a:lstStyle/>
          <a:p>
            <a:r>
              <a:rPr lang="en-US" sz="3200" dirty="0" smtClean="0"/>
              <a:t>vs</a:t>
            </a:r>
            <a:r>
              <a:rPr lang="en-US" dirty="0" smtClean="0"/>
              <a:t>. </a:t>
            </a:r>
            <a:endParaRPr lang="en-US" dirty="0"/>
          </a:p>
        </p:txBody>
      </p:sp>
      <p:grpSp>
        <p:nvGrpSpPr>
          <p:cNvPr id="7" name="Group 6"/>
          <p:cNvGrpSpPr/>
          <p:nvPr/>
        </p:nvGrpSpPr>
        <p:grpSpPr>
          <a:xfrm>
            <a:off x="1173478" y="4818297"/>
            <a:ext cx="469518" cy="1169943"/>
            <a:chOff x="6442363" y="4187149"/>
            <a:chExt cx="469518" cy="1169943"/>
          </a:xfrm>
        </p:grpSpPr>
        <p:sp>
          <p:nvSpPr>
            <p:cNvPr id="8" name="Oval 7"/>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8"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5679595" y="2710105"/>
            <a:ext cx="469518" cy="1169943"/>
            <a:chOff x="6442363" y="4187149"/>
            <a:chExt cx="469518" cy="1169943"/>
          </a:xfrm>
        </p:grpSpPr>
        <p:sp>
          <p:nvSpPr>
            <p:cNvPr id="15" name="Oval 14"/>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5"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1" name="Date Placeholder 20"/>
          <p:cNvSpPr>
            <a:spLocks noGrp="1"/>
          </p:cNvSpPr>
          <p:nvPr>
            <p:ph type="dt" sz="half" idx="10"/>
          </p:nvPr>
        </p:nvSpPr>
        <p:spPr/>
        <p:txBody>
          <a:bodyPr/>
          <a:lstStyle/>
          <a:p>
            <a:r>
              <a:rPr lang="en-US" smtClean="0"/>
              <a:t>January 17, 2011</a:t>
            </a:r>
            <a:endParaRPr lang="en-US"/>
          </a:p>
        </p:txBody>
      </p:sp>
      <p:sp>
        <p:nvSpPr>
          <p:cNvPr id="22" name="Slide Number Placeholder 21"/>
          <p:cNvSpPr>
            <a:spLocks noGrp="1"/>
          </p:cNvSpPr>
          <p:nvPr>
            <p:ph type="sldNum" sz="quarter" idx="12"/>
          </p:nvPr>
        </p:nvSpPr>
        <p:spPr/>
        <p:txBody>
          <a:bodyPr/>
          <a:lstStyle/>
          <a:p>
            <a:fld id="{D070B915-C6AF-6348-BF51-A3755FB76651}" type="slidenum">
              <a:rPr lang="en-US" smtClean="0"/>
              <a:pPr/>
              <a:t>5</a:t>
            </a:fld>
            <a:endParaRPr lang="en-US"/>
          </a:p>
        </p:txBody>
      </p:sp>
      <p:sp>
        <p:nvSpPr>
          <p:cNvPr id="23" name="Footer Placeholder 22"/>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are the prospects for life on earth?</a:t>
            </a:r>
          </a:p>
          <a:p>
            <a:pPr marL="514350" indent="-514350">
              <a:buFont typeface="+mj-lt"/>
              <a:buAutoNum type="arabicPeriod"/>
            </a:pPr>
            <a:r>
              <a:rPr lang="en-US" dirty="0" smtClean="0"/>
              <a:t>How much material inequality should exist?</a:t>
            </a:r>
          </a:p>
          <a:p>
            <a:pPr marL="514350" indent="-514350">
              <a:buFont typeface="+mj-lt"/>
              <a:buAutoNum type="arabicPeriod"/>
            </a:pPr>
            <a:r>
              <a:rPr lang="en-US" dirty="0" smtClean="0"/>
              <a:t>How much are individuals in control of their own fate?</a:t>
            </a:r>
            <a:endParaRPr lang="en-US" dirty="0"/>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0"/>
            <a:ext cx="8229600" cy="1143000"/>
          </a:xfrm>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Footer Placeholder 4"/>
          <p:cNvSpPr>
            <a:spLocks noGrp="1"/>
          </p:cNvSpPr>
          <p:nvPr>
            <p:ph type="ftr" sz="quarter" idx="11"/>
          </p:nvPr>
        </p:nvSpPr>
        <p:spPr/>
        <p:txBody>
          <a:bodyPr/>
          <a:lstStyle/>
          <a:p>
            <a:r>
              <a:rPr lang="en-US" smtClean="0"/>
              <a:t>Lee Hysan Lecture</a:t>
            </a:r>
            <a:endParaRPr lang="en-US"/>
          </a:p>
        </p:txBody>
      </p:sp>
      <p:sp>
        <p:nvSpPr>
          <p:cNvPr id="6" name="Slide Number Placeholder 5"/>
          <p:cNvSpPr>
            <a:spLocks noGrp="1"/>
          </p:cNvSpPr>
          <p:nvPr>
            <p:ph type="sldNum" sz="quarter" idx="12"/>
          </p:nvPr>
        </p:nvSpPr>
        <p:spPr/>
        <p:txBody>
          <a:bodyPr/>
          <a:lstStyle/>
          <a:p>
            <a:fld id="{D070B915-C6AF-6348-BF51-A3755FB76651}" type="slidenum">
              <a:rPr lang="en-US" smtClean="0"/>
              <a:pPr/>
              <a:t>51</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4122448" y="1600200"/>
            <a:ext cx="626781" cy="4525963"/>
          </a:xfrm>
          <a:prstGeom prst="rect">
            <a:avLst/>
          </a:prstGeom>
          <a:gradFill>
            <a:gsLst>
              <a:gs pos="70000">
                <a:schemeClr val="accent1">
                  <a:tint val="100000"/>
                  <a:shade val="100000"/>
                  <a:satMod val="130000"/>
                  <a:alpha val="2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4189535" y="4772117"/>
            <a:ext cx="469518" cy="1169943"/>
            <a:chOff x="6442363" y="4187149"/>
            <a:chExt cx="469518" cy="1169943"/>
          </a:xfrm>
        </p:grpSpPr>
        <p:sp>
          <p:nvSpPr>
            <p:cNvPr id="7" name="Oval 6"/>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7"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3" name="Date Placeholder 22"/>
          <p:cNvSpPr>
            <a:spLocks noGrp="1"/>
          </p:cNvSpPr>
          <p:nvPr>
            <p:ph type="dt" sz="half" idx="10"/>
          </p:nvPr>
        </p:nvSpPr>
        <p:spPr/>
        <p:txBody>
          <a:bodyPr/>
          <a:lstStyle/>
          <a:p>
            <a:r>
              <a:rPr lang="en-US" smtClean="0"/>
              <a:t>January 17, 2011</a:t>
            </a:r>
            <a:endParaRPr lang="en-US"/>
          </a:p>
        </p:txBody>
      </p:sp>
      <p:sp>
        <p:nvSpPr>
          <p:cNvPr id="24" name="Slide Number Placeholder 23"/>
          <p:cNvSpPr>
            <a:spLocks noGrp="1"/>
          </p:cNvSpPr>
          <p:nvPr>
            <p:ph type="sldNum" sz="quarter" idx="12"/>
          </p:nvPr>
        </p:nvSpPr>
        <p:spPr/>
        <p:txBody>
          <a:bodyPr/>
          <a:lstStyle/>
          <a:p>
            <a:fld id="{D070B915-C6AF-6348-BF51-A3755FB76651}" type="slidenum">
              <a:rPr lang="en-US" smtClean="0"/>
              <a:pPr/>
              <a:t>6</a:t>
            </a:fld>
            <a:endParaRPr lang="en-US"/>
          </a:p>
        </p:txBody>
      </p:sp>
      <p:sp>
        <p:nvSpPr>
          <p:cNvPr id="25" name="Footer Placeholder 24"/>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Universities Create Experts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January 17, 2011</a:t>
            </a:r>
            <a:endParaRPr lang="en-US"/>
          </a:p>
        </p:txBody>
      </p:sp>
      <p:sp>
        <p:nvSpPr>
          <p:cNvPr id="5" name="Slide Number Placeholder 4"/>
          <p:cNvSpPr>
            <a:spLocks noGrp="1"/>
          </p:cNvSpPr>
          <p:nvPr>
            <p:ph type="sldNum" sz="quarter" idx="12"/>
          </p:nvPr>
        </p:nvSpPr>
        <p:spPr/>
        <p:txBody>
          <a:bodyPr/>
          <a:lstStyle/>
          <a:p>
            <a:fld id="{D070B915-C6AF-6348-BF51-A3755FB76651}"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Universities Create Experts</a:t>
            </a:r>
            <a:endParaRPr lang="en-US" dirty="0"/>
          </a:p>
        </p:txBody>
      </p:sp>
      <p:grpSp>
        <p:nvGrpSpPr>
          <p:cNvPr id="48" name="Group 47"/>
          <p:cNvGrpSpPr/>
          <p:nvPr/>
        </p:nvGrpSpPr>
        <p:grpSpPr>
          <a:xfrm>
            <a:off x="357531" y="1782760"/>
            <a:ext cx="626781" cy="4525963"/>
            <a:chOff x="357531" y="1600199"/>
            <a:chExt cx="626781" cy="4525963"/>
          </a:xfrm>
        </p:grpSpPr>
        <p:sp>
          <p:nvSpPr>
            <p:cNvPr id="12" name="Rectangle 11"/>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464015" y="4774990"/>
              <a:ext cx="469518" cy="1169943"/>
              <a:chOff x="6442363" y="4187149"/>
              <a:chExt cx="469518" cy="1169943"/>
            </a:xfrm>
          </p:grpSpPr>
          <p:sp>
            <p:nvSpPr>
              <p:cNvPr id="35" name="Oval 34"/>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a:stCxn id="35"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49" name="Group 48"/>
          <p:cNvGrpSpPr/>
          <p:nvPr/>
        </p:nvGrpSpPr>
        <p:grpSpPr>
          <a:xfrm>
            <a:off x="862719" y="1935161"/>
            <a:ext cx="626781" cy="4525963"/>
            <a:chOff x="357531" y="1600199"/>
            <a:chExt cx="626781" cy="4525963"/>
          </a:xfrm>
        </p:grpSpPr>
        <p:sp>
          <p:nvSpPr>
            <p:cNvPr id="50" name="Rectangle 49"/>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 name="Group 50"/>
            <p:cNvGrpSpPr/>
            <p:nvPr/>
          </p:nvGrpSpPr>
          <p:grpSpPr>
            <a:xfrm>
              <a:off x="464015" y="4774990"/>
              <a:ext cx="469518" cy="1169943"/>
              <a:chOff x="6442363" y="4187149"/>
              <a:chExt cx="469518" cy="1169943"/>
            </a:xfrm>
          </p:grpSpPr>
          <p:sp>
            <p:nvSpPr>
              <p:cNvPr id="52" name="Oval 51"/>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52"/>
              <p:cNvCxnSpPr>
                <a:stCxn id="52"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58" name="Group 57"/>
          <p:cNvGrpSpPr/>
          <p:nvPr/>
        </p:nvGrpSpPr>
        <p:grpSpPr>
          <a:xfrm>
            <a:off x="1276455" y="1753929"/>
            <a:ext cx="626781" cy="4525963"/>
            <a:chOff x="357531" y="1600199"/>
            <a:chExt cx="626781" cy="4525963"/>
          </a:xfrm>
        </p:grpSpPr>
        <p:sp>
          <p:nvSpPr>
            <p:cNvPr id="59" name="Rectangle 58"/>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p:cNvGrpSpPr/>
            <p:nvPr/>
          </p:nvGrpSpPr>
          <p:grpSpPr>
            <a:xfrm>
              <a:off x="464015" y="4774990"/>
              <a:ext cx="469518" cy="1169943"/>
              <a:chOff x="6442363" y="4187149"/>
              <a:chExt cx="469518" cy="1169943"/>
            </a:xfrm>
          </p:grpSpPr>
          <p:sp>
            <p:nvSpPr>
              <p:cNvPr id="61" name="Oval 60"/>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a:stCxn id="61"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67" name="Group 66"/>
          <p:cNvGrpSpPr/>
          <p:nvPr/>
        </p:nvGrpSpPr>
        <p:grpSpPr>
          <a:xfrm>
            <a:off x="3177714" y="1943535"/>
            <a:ext cx="626781" cy="4525963"/>
            <a:chOff x="357531" y="1600199"/>
            <a:chExt cx="626781" cy="4525963"/>
          </a:xfrm>
          <a:solidFill>
            <a:srgbClr val="3366FF">
              <a:alpha val="66000"/>
            </a:srgbClr>
          </a:solidFill>
        </p:grpSpPr>
        <p:sp>
          <p:nvSpPr>
            <p:cNvPr id="68" name="Rectangle 67"/>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p:cNvGrpSpPr/>
            <p:nvPr/>
          </p:nvGrpSpPr>
          <p:grpSpPr>
            <a:xfrm>
              <a:off x="464015" y="4774990"/>
              <a:ext cx="469518" cy="1169943"/>
              <a:chOff x="6442363" y="4187149"/>
              <a:chExt cx="469518" cy="1169943"/>
            </a:xfrm>
            <a:grpFill/>
          </p:grpSpPr>
          <p:sp>
            <p:nvSpPr>
              <p:cNvPr id="70" name="Oval 69"/>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76" name="Group 75"/>
          <p:cNvGrpSpPr/>
          <p:nvPr/>
        </p:nvGrpSpPr>
        <p:grpSpPr>
          <a:xfrm>
            <a:off x="3682902" y="2095936"/>
            <a:ext cx="626781" cy="4525963"/>
            <a:chOff x="357531" y="1600199"/>
            <a:chExt cx="626781" cy="4525963"/>
          </a:xfrm>
          <a:solidFill>
            <a:srgbClr val="3366FF">
              <a:alpha val="66000"/>
            </a:srgbClr>
          </a:solidFill>
        </p:grpSpPr>
        <p:sp>
          <p:nvSpPr>
            <p:cNvPr id="77" name="Rectangle 76"/>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8" name="Group 77"/>
            <p:cNvGrpSpPr/>
            <p:nvPr/>
          </p:nvGrpSpPr>
          <p:grpSpPr>
            <a:xfrm>
              <a:off x="464015" y="4774990"/>
              <a:ext cx="469518" cy="1169943"/>
              <a:chOff x="6442363" y="4187149"/>
              <a:chExt cx="469518" cy="1169943"/>
            </a:xfrm>
            <a:grpFill/>
          </p:grpSpPr>
          <p:sp>
            <p:nvSpPr>
              <p:cNvPr id="79" name="Oval 78"/>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Straight Connector 79"/>
              <p:cNvCxnSpPr>
                <a:stCxn id="79"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85" name="Group 84"/>
          <p:cNvGrpSpPr/>
          <p:nvPr/>
        </p:nvGrpSpPr>
        <p:grpSpPr>
          <a:xfrm>
            <a:off x="4096638" y="1914704"/>
            <a:ext cx="626781" cy="4525963"/>
            <a:chOff x="357531" y="1600199"/>
            <a:chExt cx="626781" cy="4525963"/>
          </a:xfrm>
          <a:solidFill>
            <a:srgbClr val="3366FF">
              <a:alpha val="66000"/>
            </a:srgbClr>
          </a:solidFill>
        </p:grpSpPr>
        <p:sp>
          <p:nvSpPr>
            <p:cNvPr id="86" name="Rectangle 85"/>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7" name="Group 86"/>
            <p:cNvGrpSpPr/>
            <p:nvPr/>
          </p:nvGrpSpPr>
          <p:grpSpPr>
            <a:xfrm>
              <a:off x="464015" y="4774990"/>
              <a:ext cx="469518" cy="1169943"/>
              <a:chOff x="6442363" y="4187149"/>
              <a:chExt cx="469518" cy="1169943"/>
            </a:xfrm>
            <a:grpFill/>
          </p:grpSpPr>
          <p:sp>
            <p:nvSpPr>
              <p:cNvPr id="88" name="Oval 87"/>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Connector 88"/>
              <p:cNvCxnSpPr>
                <a:stCxn id="88"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01" name="Group 100"/>
          <p:cNvGrpSpPr/>
          <p:nvPr/>
        </p:nvGrpSpPr>
        <p:grpSpPr>
          <a:xfrm>
            <a:off x="6242873" y="2058859"/>
            <a:ext cx="626781" cy="4525963"/>
            <a:chOff x="6242873" y="1876298"/>
            <a:chExt cx="626781" cy="4525963"/>
          </a:xfrm>
        </p:grpSpPr>
        <p:sp>
          <p:nvSpPr>
            <p:cNvPr id="40" name="Rectangle 39"/>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4" name="Group 93"/>
            <p:cNvGrpSpPr/>
            <p:nvPr/>
          </p:nvGrpSpPr>
          <p:grpSpPr>
            <a:xfrm>
              <a:off x="6327540" y="4995328"/>
              <a:ext cx="469518" cy="1169943"/>
              <a:chOff x="6442363" y="4187149"/>
              <a:chExt cx="469518" cy="1169943"/>
            </a:xfrm>
          </p:grpSpPr>
          <p:sp>
            <p:nvSpPr>
              <p:cNvPr id="95" name="Oval 94"/>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6" name="Straight Connector 95"/>
              <p:cNvCxnSpPr>
                <a:stCxn id="95"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02" name="Group 101"/>
          <p:cNvGrpSpPr/>
          <p:nvPr/>
        </p:nvGrpSpPr>
        <p:grpSpPr>
          <a:xfrm>
            <a:off x="7784898" y="2211259"/>
            <a:ext cx="626781" cy="4525963"/>
            <a:chOff x="6242873" y="1876298"/>
            <a:chExt cx="626781" cy="4525963"/>
          </a:xfrm>
        </p:grpSpPr>
        <p:sp>
          <p:nvSpPr>
            <p:cNvPr id="103" name="Rectangle 102"/>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4" name="Group 103"/>
            <p:cNvGrpSpPr/>
            <p:nvPr/>
          </p:nvGrpSpPr>
          <p:grpSpPr>
            <a:xfrm>
              <a:off x="6327540" y="4995328"/>
              <a:ext cx="469518" cy="1169943"/>
              <a:chOff x="6442363" y="4187149"/>
              <a:chExt cx="469518" cy="1169943"/>
            </a:xfrm>
          </p:grpSpPr>
          <p:sp>
            <p:nvSpPr>
              <p:cNvPr id="105" name="Oval 104"/>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6" name="Straight Connector 105"/>
              <p:cNvCxnSpPr>
                <a:stCxn id="105"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11" name="Group 110"/>
          <p:cNvGrpSpPr/>
          <p:nvPr/>
        </p:nvGrpSpPr>
        <p:grpSpPr>
          <a:xfrm>
            <a:off x="7094355" y="1974269"/>
            <a:ext cx="626781" cy="4525963"/>
            <a:chOff x="6242873" y="1876298"/>
            <a:chExt cx="626781" cy="4525963"/>
          </a:xfrm>
        </p:grpSpPr>
        <p:sp>
          <p:nvSpPr>
            <p:cNvPr id="112" name="Rectangle 111"/>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3" name="Group 112"/>
            <p:cNvGrpSpPr/>
            <p:nvPr/>
          </p:nvGrpSpPr>
          <p:grpSpPr>
            <a:xfrm>
              <a:off x="6327540" y="4995328"/>
              <a:ext cx="469518" cy="1169943"/>
              <a:chOff x="6442363" y="4187149"/>
              <a:chExt cx="469518" cy="1169943"/>
            </a:xfrm>
          </p:grpSpPr>
          <p:sp>
            <p:nvSpPr>
              <p:cNvPr id="114" name="Oval 113"/>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5" name="Straight Connector 114"/>
              <p:cNvCxnSpPr>
                <a:stCxn id="114"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sp>
        <p:nvSpPr>
          <p:cNvPr id="120" name="Isosceles Triangle 119"/>
          <p:cNvSpPr/>
          <p:nvPr/>
        </p:nvSpPr>
        <p:spPr>
          <a:xfrm>
            <a:off x="357531" y="977900"/>
            <a:ext cx="8054148" cy="936804"/>
          </a:xfrm>
          <a:prstGeom prst="triangle">
            <a:avLst/>
          </a:prstGeom>
          <a:gradFill>
            <a:gsLst>
              <a:gs pos="0">
                <a:schemeClr val="accent1">
                  <a:shade val="60000"/>
                  <a:alpha val="52000"/>
                </a:schemeClr>
              </a:gs>
              <a:gs pos="33000">
                <a:schemeClr val="accent1">
                  <a:tint val="86500"/>
                </a:schemeClr>
              </a:gs>
              <a:gs pos="46750">
                <a:schemeClr val="accent1">
                  <a:tint val="71000"/>
                  <a:satMod val="112000"/>
                </a:schemeClr>
              </a:gs>
              <a:gs pos="53000">
                <a:schemeClr val="accent1">
                  <a:tint val="71000"/>
                  <a:satMod val="112000"/>
                </a:schemeClr>
              </a:gs>
              <a:gs pos="68000">
                <a:schemeClr val="accent1">
                  <a:tint val="86000"/>
                </a:schemeClr>
              </a:gs>
              <a:gs pos="100000">
                <a:schemeClr val="accent1">
                  <a:shade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Date Placeholder 120"/>
          <p:cNvSpPr>
            <a:spLocks noGrp="1"/>
          </p:cNvSpPr>
          <p:nvPr>
            <p:ph type="dt" sz="half" idx="10"/>
          </p:nvPr>
        </p:nvSpPr>
        <p:spPr/>
        <p:txBody>
          <a:bodyPr/>
          <a:lstStyle/>
          <a:p>
            <a:r>
              <a:rPr lang="en-US" smtClean="0"/>
              <a:t>January 17, 2011</a:t>
            </a:r>
            <a:endParaRPr lang="en-US"/>
          </a:p>
        </p:txBody>
      </p:sp>
      <p:sp>
        <p:nvSpPr>
          <p:cNvPr id="122" name="Slide Number Placeholder 121"/>
          <p:cNvSpPr>
            <a:spLocks noGrp="1"/>
          </p:cNvSpPr>
          <p:nvPr>
            <p:ph type="sldNum" sz="quarter" idx="12"/>
          </p:nvPr>
        </p:nvSpPr>
        <p:spPr/>
        <p:txBody>
          <a:bodyPr/>
          <a:lstStyle/>
          <a:p>
            <a:fld id="{D070B915-C6AF-6348-BF51-A3755FB76651}" type="slidenum">
              <a:rPr lang="en-US" smtClean="0"/>
              <a:pPr/>
              <a:t>8</a:t>
            </a:fld>
            <a:endParaRPr lang="en-US"/>
          </a:p>
        </p:txBody>
      </p:sp>
      <p:sp>
        <p:nvSpPr>
          <p:cNvPr id="123" name="Footer Placeholder 122"/>
          <p:cNvSpPr>
            <a:spLocks noGrp="1"/>
          </p:cNvSpPr>
          <p:nvPr>
            <p:ph type="ftr" sz="quarter" idx="11"/>
          </p:nvPr>
        </p:nvSpPr>
        <p:spPr/>
        <p:txBody>
          <a:bodyPr/>
          <a:lstStyle/>
          <a:p>
            <a:r>
              <a:rPr lang="en-US" smtClean="0"/>
              <a:t>Lee Hysan Lecture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Universities Create Departments of Experts</a:t>
            </a:r>
            <a:endParaRPr lang="en-US" dirty="0"/>
          </a:p>
        </p:txBody>
      </p:sp>
      <p:grpSp>
        <p:nvGrpSpPr>
          <p:cNvPr id="198" name="Group 197"/>
          <p:cNvGrpSpPr/>
          <p:nvPr/>
        </p:nvGrpSpPr>
        <p:grpSpPr>
          <a:xfrm>
            <a:off x="6662020" y="2640297"/>
            <a:ext cx="695428" cy="2388501"/>
            <a:chOff x="3177714" y="1732143"/>
            <a:chExt cx="1545705" cy="4707195"/>
          </a:xfrm>
        </p:grpSpPr>
        <p:grpSp>
          <p:nvGrpSpPr>
            <p:cNvPr id="9" name="Group 66"/>
            <p:cNvGrpSpPr/>
            <p:nvPr/>
          </p:nvGrpSpPr>
          <p:grpSpPr>
            <a:xfrm>
              <a:off x="3177714" y="1760974"/>
              <a:ext cx="626781" cy="4525963"/>
              <a:chOff x="357531" y="1600199"/>
              <a:chExt cx="626781" cy="4525963"/>
            </a:xfrm>
            <a:solidFill>
              <a:srgbClr val="3366FF">
                <a:alpha val="66000"/>
              </a:srgbClr>
            </a:solidFill>
          </p:grpSpPr>
          <p:sp>
            <p:nvSpPr>
              <p:cNvPr id="68" name="Rectangle 67"/>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68"/>
              <p:cNvGrpSpPr/>
              <p:nvPr/>
            </p:nvGrpSpPr>
            <p:grpSpPr>
              <a:xfrm>
                <a:off x="464015" y="4774990"/>
                <a:ext cx="469518" cy="1169943"/>
                <a:chOff x="6442363" y="4187149"/>
                <a:chExt cx="469518" cy="1169943"/>
              </a:xfrm>
              <a:grpFill/>
            </p:grpSpPr>
            <p:sp>
              <p:nvSpPr>
                <p:cNvPr id="70" name="Oval 69"/>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1" name="Group 75"/>
            <p:cNvGrpSpPr/>
            <p:nvPr/>
          </p:nvGrpSpPr>
          <p:grpSpPr>
            <a:xfrm>
              <a:off x="3682902" y="1913375"/>
              <a:ext cx="626781" cy="4525963"/>
              <a:chOff x="357531" y="1600199"/>
              <a:chExt cx="626781" cy="4525963"/>
            </a:xfrm>
            <a:solidFill>
              <a:srgbClr val="3366FF">
                <a:alpha val="66000"/>
              </a:srgbClr>
            </a:solidFill>
          </p:grpSpPr>
          <p:sp>
            <p:nvSpPr>
              <p:cNvPr id="77" name="Rectangle 76"/>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77"/>
              <p:cNvGrpSpPr/>
              <p:nvPr/>
            </p:nvGrpSpPr>
            <p:grpSpPr>
              <a:xfrm>
                <a:off x="464015" y="4774990"/>
                <a:ext cx="469518" cy="1169943"/>
                <a:chOff x="6442363" y="4187149"/>
                <a:chExt cx="469518" cy="1169943"/>
              </a:xfrm>
              <a:grpFill/>
            </p:grpSpPr>
            <p:sp>
              <p:nvSpPr>
                <p:cNvPr id="79" name="Oval 78"/>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Straight Connector 79"/>
                <p:cNvCxnSpPr>
                  <a:stCxn id="79"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4" name="Group 84"/>
            <p:cNvGrpSpPr/>
            <p:nvPr/>
          </p:nvGrpSpPr>
          <p:grpSpPr>
            <a:xfrm>
              <a:off x="4096638" y="1732143"/>
              <a:ext cx="626781" cy="4525963"/>
              <a:chOff x="357531" y="1600199"/>
              <a:chExt cx="626781" cy="4525963"/>
            </a:xfrm>
            <a:solidFill>
              <a:srgbClr val="3366FF">
                <a:alpha val="66000"/>
              </a:srgbClr>
            </a:solidFill>
          </p:grpSpPr>
          <p:sp>
            <p:nvSpPr>
              <p:cNvPr id="86" name="Rectangle 85"/>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86"/>
              <p:cNvGrpSpPr/>
              <p:nvPr/>
            </p:nvGrpSpPr>
            <p:grpSpPr>
              <a:xfrm>
                <a:off x="464015" y="4774990"/>
                <a:ext cx="469518" cy="1169943"/>
                <a:chOff x="6442363" y="4187149"/>
                <a:chExt cx="469518" cy="1169943"/>
              </a:xfrm>
              <a:grpFill/>
            </p:grpSpPr>
            <p:sp>
              <p:nvSpPr>
                <p:cNvPr id="88" name="Oval 87"/>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Connector 88"/>
                <p:cNvCxnSpPr>
                  <a:stCxn id="88"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255" name="Group 254"/>
          <p:cNvGrpSpPr/>
          <p:nvPr/>
        </p:nvGrpSpPr>
        <p:grpSpPr>
          <a:xfrm>
            <a:off x="7357448" y="2707734"/>
            <a:ext cx="690543" cy="1702827"/>
            <a:chOff x="6242873" y="1791708"/>
            <a:chExt cx="2168806" cy="4762953"/>
          </a:xfrm>
        </p:grpSpPr>
        <p:grpSp>
          <p:nvGrpSpPr>
            <p:cNvPr id="16" name="Group 100"/>
            <p:cNvGrpSpPr/>
            <p:nvPr/>
          </p:nvGrpSpPr>
          <p:grpSpPr>
            <a:xfrm>
              <a:off x="6242873" y="1876298"/>
              <a:ext cx="626781" cy="4525963"/>
              <a:chOff x="6242873" y="1876298"/>
              <a:chExt cx="626781" cy="4525963"/>
            </a:xfrm>
          </p:grpSpPr>
          <p:sp>
            <p:nvSpPr>
              <p:cNvPr id="40" name="Rectangle 39"/>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93"/>
              <p:cNvGrpSpPr/>
              <p:nvPr/>
            </p:nvGrpSpPr>
            <p:grpSpPr>
              <a:xfrm>
                <a:off x="6327540" y="4995328"/>
                <a:ext cx="469518" cy="1169943"/>
                <a:chOff x="6442363" y="4187149"/>
                <a:chExt cx="469518" cy="1169943"/>
              </a:xfrm>
            </p:grpSpPr>
            <p:sp>
              <p:nvSpPr>
                <p:cNvPr id="95" name="Oval 94"/>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6" name="Straight Connector 95"/>
                <p:cNvCxnSpPr>
                  <a:stCxn id="95"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8" name="Group 101"/>
            <p:cNvGrpSpPr/>
            <p:nvPr/>
          </p:nvGrpSpPr>
          <p:grpSpPr>
            <a:xfrm>
              <a:off x="7784898" y="2028698"/>
              <a:ext cx="626781" cy="4525963"/>
              <a:chOff x="6242873" y="1876298"/>
              <a:chExt cx="626781" cy="4525963"/>
            </a:xfrm>
          </p:grpSpPr>
          <p:sp>
            <p:nvSpPr>
              <p:cNvPr id="103" name="Rectangle 102"/>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3"/>
              <p:cNvGrpSpPr/>
              <p:nvPr/>
            </p:nvGrpSpPr>
            <p:grpSpPr>
              <a:xfrm>
                <a:off x="6327540" y="4995328"/>
                <a:ext cx="469518" cy="1169943"/>
                <a:chOff x="6442363" y="4187149"/>
                <a:chExt cx="469518" cy="1169943"/>
              </a:xfrm>
            </p:grpSpPr>
            <p:sp>
              <p:nvSpPr>
                <p:cNvPr id="105" name="Oval 104"/>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6" name="Straight Connector 105"/>
                <p:cNvCxnSpPr>
                  <a:stCxn id="105"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20" name="Group 110"/>
            <p:cNvGrpSpPr/>
            <p:nvPr/>
          </p:nvGrpSpPr>
          <p:grpSpPr>
            <a:xfrm>
              <a:off x="7094355" y="1791708"/>
              <a:ext cx="626781" cy="4525963"/>
              <a:chOff x="6242873" y="1876298"/>
              <a:chExt cx="626781" cy="4525963"/>
            </a:xfrm>
          </p:grpSpPr>
          <p:sp>
            <p:nvSpPr>
              <p:cNvPr id="112" name="Rectangle 111"/>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12"/>
              <p:cNvGrpSpPr/>
              <p:nvPr/>
            </p:nvGrpSpPr>
            <p:grpSpPr>
              <a:xfrm>
                <a:off x="6327540" y="4995328"/>
                <a:ext cx="469518" cy="1169943"/>
                <a:chOff x="6442363" y="4187149"/>
                <a:chExt cx="469518" cy="1169943"/>
              </a:xfrm>
            </p:grpSpPr>
            <p:sp>
              <p:nvSpPr>
                <p:cNvPr id="114" name="Oval 113"/>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5" name="Straight Connector 114"/>
                <p:cNvCxnSpPr>
                  <a:stCxn id="114"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94" name="Group 93"/>
          <p:cNvGrpSpPr/>
          <p:nvPr/>
        </p:nvGrpSpPr>
        <p:grpSpPr>
          <a:xfrm>
            <a:off x="8080132" y="2615561"/>
            <a:ext cx="782782" cy="2022139"/>
            <a:chOff x="357531" y="1571368"/>
            <a:chExt cx="1545705" cy="4707195"/>
          </a:xfrm>
        </p:grpSpPr>
        <p:grpSp>
          <p:nvGrpSpPr>
            <p:cNvPr id="101" name="Group 47"/>
            <p:cNvGrpSpPr/>
            <p:nvPr/>
          </p:nvGrpSpPr>
          <p:grpSpPr>
            <a:xfrm>
              <a:off x="357531" y="1600199"/>
              <a:ext cx="626781" cy="4525963"/>
              <a:chOff x="357531" y="1600199"/>
              <a:chExt cx="626781" cy="4525963"/>
            </a:xfrm>
          </p:grpSpPr>
          <p:sp>
            <p:nvSpPr>
              <p:cNvPr id="134" name="Rectangle 133"/>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5" name="Group 31"/>
              <p:cNvGrpSpPr/>
              <p:nvPr/>
            </p:nvGrpSpPr>
            <p:grpSpPr>
              <a:xfrm>
                <a:off x="464015" y="4774990"/>
                <a:ext cx="469518" cy="1169943"/>
                <a:chOff x="6442363" y="4187149"/>
                <a:chExt cx="469518" cy="1169943"/>
              </a:xfrm>
            </p:grpSpPr>
            <p:sp>
              <p:nvSpPr>
                <p:cNvPr id="136" name="Oval 135"/>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7" name="Straight Connector 136"/>
                <p:cNvCxnSpPr>
                  <a:stCxn id="136"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02" name="Group 48"/>
            <p:cNvGrpSpPr/>
            <p:nvPr/>
          </p:nvGrpSpPr>
          <p:grpSpPr>
            <a:xfrm>
              <a:off x="862719" y="1752600"/>
              <a:ext cx="626781" cy="4525963"/>
              <a:chOff x="357531" y="1600199"/>
              <a:chExt cx="626781" cy="4525963"/>
            </a:xfrm>
          </p:grpSpPr>
          <p:sp>
            <p:nvSpPr>
              <p:cNvPr id="126" name="Rectangle 125"/>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7" name="Group 50"/>
              <p:cNvGrpSpPr/>
              <p:nvPr/>
            </p:nvGrpSpPr>
            <p:grpSpPr>
              <a:xfrm>
                <a:off x="464015" y="4774990"/>
                <a:ext cx="469518" cy="1169943"/>
                <a:chOff x="6442363" y="4187149"/>
                <a:chExt cx="469518" cy="1169943"/>
              </a:xfrm>
            </p:grpSpPr>
            <p:sp>
              <p:nvSpPr>
                <p:cNvPr id="128" name="Oval 127"/>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9" name="Straight Connector 128"/>
                <p:cNvCxnSpPr>
                  <a:stCxn id="128"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04" name="Group 57"/>
            <p:cNvGrpSpPr/>
            <p:nvPr/>
          </p:nvGrpSpPr>
          <p:grpSpPr>
            <a:xfrm>
              <a:off x="1276455" y="1571368"/>
              <a:ext cx="626781" cy="4525963"/>
              <a:chOff x="357531" y="1600199"/>
              <a:chExt cx="626781" cy="4525963"/>
            </a:xfrm>
          </p:grpSpPr>
          <p:sp>
            <p:nvSpPr>
              <p:cNvPr id="111" name="Rectangle 110"/>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3" name="Group 59"/>
              <p:cNvGrpSpPr/>
              <p:nvPr/>
            </p:nvGrpSpPr>
            <p:grpSpPr>
              <a:xfrm>
                <a:off x="464015" y="4774990"/>
                <a:ext cx="469518" cy="1169943"/>
                <a:chOff x="6442363" y="4187149"/>
                <a:chExt cx="469518" cy="1169943"/>
              </a:xfrm>
            </p:grpSpPr>
            <p:sp>
              <p:nvSpPr>
                <p:cNvPr id="120" name="Oval 119"/>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1" name="Straight Connector 120"/>
                <p:cNvCxnSpPr>
                  <a:stCxn id="120"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42" name="Group 141"/>
          <p:cNvGrpSpPr/>
          <p:nvPr/>
        </p:nvGrpSpPr>
        <p:grpSpPr>
          <a:xfrm>
            <a:off x="3883467" y="1995589"/>
            <a:ext cx="782782" cy="2022139"/>
            <a:chOff x="357531" y="1571368"/>
            <a:chExt cx="1545705" cy="4707195"/>
          </a:xfrm>
        </p:grpSpPr>
        <p:grpSp>
          <p:nvGrpSpPr>
            <p:cNvPr id="143" name="Group 47"/>
            <p:cNvGrpSpPr/>
            <p:nvPr/>
          </p:nvGrpSpPr>
          <p:grpSpPr>
            <a:xfrm>
              <a:off x="357531" y="1600199"/>
              <a:ext cx="626781" cy="4525963"/>
              <a:chOff x="357531" y="1600199"/>
              <a:chExt cx="626781" cy="4525963"/>
            </a:xfrm>
          </p:grpSpPr>
          <p:sp>
            <p:nvSpPr>
              <p:cNvPr id="162" name="Rectangle 161"/>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3" name="Group 31"/>
              <p:cNvGrpSpPr/>
              <p:nvPr/>
            </p:nvGrpSpPr>
            <p:grpSpPr>
              <a:xfrm>
                <a:off x="464015" y="4774990"/>
                <a:ext cx="469518" cy="1169943"/>
                <a:chOff x="6442363" y="4187149"/>
                <a:chExt cx="469518" cy="1169943"/>
              </a:xfrm>
            </p:grpSpPr>
            <p:sp>
              <p:nvSpPr>
                <p:cNvPr id="164" name="Oval 163"/>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5" name="Straight Connector 164"/>
                <p:cNvCxnSpPr>
                  <a:stCxn id="164"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44" name="Group 48"/>
            <p:cNvGrpSpPr/>
            <p:nvPr/>
          </p:nvGrpSpPr>
          <p:grpSpPr>
            <a:xfrm>
              <a:off x="862719" y="1752600"/>
              <a:ext cx="626781" cy="4525963"/>
              <a:chOff x="357531" y="1600199"/>
              <a:chExt cx="626781" cy="4525963"/>
            </a:xfrm>
          </p:grpSpPr>
          <p:sp>
            <p:nvSpPr>
              <p:cNvPr id="154" name="Rectangle 153"/>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5" name="Group 50"/>
              <p:cNvGrpSpPr/>
              <p:nvPr/>
            </p:nvGrpSpPr>
            <p:grpSpPr>
              <a:xfrm>
                <a:off x="464015" y="4774990"/>
                <a:ext cx="469518" cy="1169943"/>
                <a:chOff x="6442363" y="4187149"/>
                <a:chExt cx="469518" cy="1169943"/>
              </a:xfrm>
            </p:grpSpPr>
            <p:sp>
              <p:nvSpPr>
                <p:cNvPr id="156" name="Oval 155"/>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7" name="Straight Connector 156"/>
                <p:cNvCxnSpPr>
                  <a:stCxn id="156"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45" name="Group 57"/>
            <p:cNvGrpSpPr/>
            <p:nvPr/>
          </p:nvGrpSpPr>
          <p:grpSpPr>
            <a:xfrm>
              <a:off x="1276455" y="1571368"/>
              <a:ext cx="626781" cy="4525963"/>
              <a:chOff x="357531" y="1600199"/>
              <a:chExt cx="626781" cy="4525963"/>
            </a:xfrm>
          </p:grpSpPr>
          <p:sp>
            <p:nvSpPr>
              <p:cNvPr id="146" name="Rectangle 145"/>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7" name="Group 59"/>
              <p:cNvGrpSpPr/>
              <p:nvPr/>
            </p:nvGrpSpPr>
            <p:grpSpPr>
              <a:xfrm>
                <a:off x="464015" y="4774990"/>
                <a:ext cx="469518" cy="1169943"/>
                <a:chOff x="6442363" y="4187149"/>
                <a:chExt cx="469518" cy="1169943"/>
              </a:xfrm>
            </p:grpSpPr>
            <p:sp>
              <p:nvSpPr>
                <p:cNvPr id="148" name="Oval 147"/>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Connector 148"/>
                <p:cNvCxnSpPr>
                  <a:stCxn id="148"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70" name="Group 169"/>
          <p:cNvGrpSpPr/>
          <p:nvPr/>
        </p:nvGrpSpPr>
        <p:grpSpPr>
          <a:xfrm>
            <a:off x="647976" y="3006659"/>
            <a:ext cx="782782" cy="2022139"/>
            <a:chOff x="357531" y="1571368"/>
            <a:chExt cx="1545705" cy="4707195"/>
          </a:xfrm>
        </p:grpSpPr>
        <p:grpSp>
          <p:nvGrpSpPr>
            <p:cNvPr id="171" name="Group 47"/>
            <p:cNvGrpSpPr/>
            <p:nvPr/>
          </p:nvGrpSpPr>
          <p:grpSpPr>
            <a:xfrm>
              <a:off x="357531" y="1600199"/>
              <a:ext cx="626781" cy="4525963"/>
              <a:chOff x="357531" y="1600199"/>
              <a:chExt cx="626781" cy="4525963"/>
            </a:xfrm>
          </p:grpSpPr>
          <p:sp>
            <p:nvSpPr>
              <p:cNvPr id="190" name="Rectangle 189"/>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1" name="Group 31"/>
              <p:cNvGrpSpPr/>
              <p:nvPr/>
            </p:nvGrpSpPr>
            <p:grpSpPr>
              <a:xfrm>
                <a:off x="464015" y="4774990"/>
                <a:ext cx="469518" cy="1169943"/>
                <a:chOff x="6442363" y="4187149"/>
                <a:chExt cx="469518" cy="1169943"/>
              </a:xfrm>
            </p:grpSpPr>
            <p:sp>
              <p:nvSpPr>
                <p:cNvPr id="192" name="Oval 191"/>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3" name="Straight Connector 192"/>
                <p:cNvCxnSpPr>
                  <a:stCxn id="192"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72" name="Group 48"/>
            <p:cNvGrpSpPr/>
            <p:nvPr/>
          </p:nvGrpSpPr>
          <p:grpSpPr>
            <a:xfrm>
              <a:off x="862719" y="1752600"/>
              <a:ext cx="626781" cy="4525963"/>
              <a:chOff x="357531" y="1600199"/>
              <a:chExt cx="626781" cy="4525963"/>
            </a:xfrm>
          </p:grpSpPr>
          <p:sp>
            <p:nvSpPr>
              <p:cNvPr id="182" name="Rectangle 181"/>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3" name="Group 50"/>
              <p:cNvGrpSpPr/>
              <p:nvPr/>
            </p:nvGrpSpPr>
            <p:grpSpPr>
              <a:xfrm>
                <a:off x="464015" y="4774990"/>
                <a:ext cx="469518" cy="1169943"/>
                <a:chOff x="6442363" y="4187149"/>
                <a:chExt cx="469518" cy="1169943"/>
              </a:xfrm>
            </p:grpSpPr>
            <p:sp>
              <p:nvSpPr>
                <p:cNvPr id="184" name="Oval 183"/>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5" name="Straight Connector 184"/>
                <p:cNvCxnSpPr>
                  <a:stCxn id="184"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73" name="Group 57"/>
            <p:cNvGrpSpPr/>
            <p:nvPr/>
          </p:nvGrpSpPr>
          <p:grpSpPr>
            <a:xfrm>
              <a:off x="1276455" y="1571368"/>
              <a:ext cx="626781" cy="4525963"/>
              <a:chOff x="357531" y="1600199"/>
              <a:chExt cx="626781" cy="4525963"/>
            </a:xfrm>
          </p:grpSpPr>
          <p:sp>
            <p:nvSpPr>
              <p:cNvPr id="174" name="Rectangle 173"/>
              <p:cNvSpPr/>
              <p:nvPr/>
            </p:nvSpPr>
            <p:spPr>
              <a:xfrm>
                <a:off x="357531" y="1600199"/>
                <a:ext cx="626781" cy="4525963"/>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5" name="Group 59"/>
              <p:cNvGrpSpPr/>
              <p:nvPr/>
            </p:nvGrpSpPr>
            <p:grpSpPr>
              <a:xfrm>
                <a:off x="464015" y="4774990"/>
                <a:ext cx="469518" cy="1169943"/>
                <a:chOff x="6442363" y="4187149"/>
                <a:chExt cx="469518" cy="1169943"/>
              </a:xfrm>
            </p:grpSpPr>
            <p:sp>
              <p:nvSpPr>
                <p:cNvPr id="176" name="Oval 175"/>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7" name="Straight Connector 176"/>
                <p:cNvCxnSpPr>
                  <a:stCxn id="176"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199" name="Group 198"/>
          <p:cNvGrpSpPr/>
          <p:nvPr/>
        </p:nvGrpSpPr>
        <p:grpSpPr>
          <a:xfrm>
            <a:off x="1557003" y="2978747"/>
            <a:ext cx="695428" cy="2388501"/>
            <a:chOff x="3177714" y="1732143"/>
            <a:chExt cx="1545705" cy="4707195"/>
          </a:xfrm>
        </p:grpSpPr>
        <p:grpSp>
          <p:nvGrpSpPr>
            <p:cNvPr id="200" name="Group 66"/>
            <p:cNvGrpSpPr/>
            <p:nvPr/>
          </p:nvGrpSpPr>
          <p:grpSpPr>
            <a:xfrm>
              <a:off x="3177714" y="1760974"/>
              <a:ext cx="626781" cy="4525963"/>
              <a:chOff x="357531" y="1600199"/>
              <a:chExt cx="626781" cy="4525963"/>
            </a:xfrm>
            <a:solidFill>
              <a:srgbClr val="3366FF">
                <a:alpha val="66000"/>
              </a:srgbClr>
            </a:solidFill>
          </p:grpSpPr>
          <p:sp>
            <p:nvSpPr>
              <p:cNvPr id="219" name="Rectangle 218"/>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0" name="Group 68"/>
              <p:cNvGrpSpPr/>
              <p:nvPr/>
            </p:nvGrpSpPr>
            <p:grpSpPr>
              <a:xfrm>
                <a:off x="464015" y="4774990"/>
                <a:ext cx="469518" cy="1169943"/>
                <a:chOff x="6442363" y="4187149"/>
                <a:chExt cx="469518" cy="1169943"/>
              </a:xfrm>
              <a:grpFill/>
            </p:grpSpPr>
            <p:sp>
              <p:nvSpPr>
                <p:cNvPr id="221" name="Oval 220"/>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2" name="Straight Connector 221"/>
                <p:cNvCxnSpPr>
                  <a:stCxn id="221"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201" name="Group 75"/>
            <p:cNvGrpSpPr/>
            <p:nvPr/>
          </p:nvGrpSpPr>
          <p:grpSpPr>
            <a:xfrm>
              <a:off x="3682902" y="1913375"/>
              <a:ext cx="626781" cy="4525963"/>
              <a:chOff x="357531" y="1600199"/>
              <a:chExt cx="626781" cy="4525963"/>
            </a:xfrm>
            <a:solidFill>
              <a:srgbClr val="3366FF">
                <a:alpha val="66000"/>
              </a:srgbClr>
            </a:solidFill>
          </p:grpSpPr>
          <p:sp>
            <p:nvSpPr>
              <p:cNvPr id="211" name="Rectangle 210"/>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2" name="Group 77"/>
              <p:cNvGrpSpPr/>
              <p:nvPr/>
            </p:nvGrpSpPr>
            <p:grpSpPr>
              <a:xfrm>
                <a:off x="464015" y="4774990"/>
                <a:ext cx="469518" cy="1169943"/>
                <a:chOff x="6442363" y="4187149"/>
                <a:chExt cx="469518" cy="1169943"/>
              </a:xfrm>
              <a:grpFill/>
            </p:grpSpPr>
            <p:sp>
              <p:nvSpPr>
                <p:cNvPr id="213" name="Oval 212"/>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4" name="Straight Connector 213"/>
                <p:cNvCxnSpPr>
                  <a:stCxn id="213"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202" name="Group 84"/>
            <p:cNvGrpSpPr/>
            <p:nvPr/>
          </p:nvGrpSpPr>
          <p:grpSpPr>
            <a:xfrm>
              <a:off x="4096638" y="1732143"/>
              <a:ext cx="626781" cy="4525963"/>
              <a:chOff x="357531" y="1600199"/>
              <a:chExt cx="626781" cy="4525963"/>
            </a:xfrm>
            <a:solidFill>
              <a:srgbClr val="3366FF">
                <a:alpha val="66000"/>
              </a:srgbClr>
            </a:solidFill>
          </p:grpSpPr>
          <p:sp>
            <p:nvSpPr>
              <p:cNvPr id="203" name="Rectangle 202"/>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4" name="Group 86"/>
              <p:cNvGrpSpPr/>
              <p:nvPr/>
            </p:nvGrpSpPr>
            <p:grpSpPr>
              <a:xfrm>
                <a:off x="464015" y="4774990"/>
                <a:ext cx="469518" cy="1169943"/>
                <a:chOff x="6442363" y="4187149"/>
                <a:chExt cx="469518" cy="1169943"/>
              </a:xfrm>
              <a:grpFill/>
            </p:grpSpPr>
            <p:sp>
              <p:nvSpPr>
                <p:cNvPr id="205" name="Oval 204"/>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6" name="Straight Connector 205"/>
                <p:cNvCxnSpPr>
                  <a:stCxn id="205"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227" name="Group 226"/>
          <p:cNvGrpSpPr/>
          <p:nvPr/>
        </p:nvGrpSpPr>
        <p:grpSpPr>
          <a:xfrm>
            <a:off x="4852920" y="2041083"/>
            <a:ext cx="695428" cy="2388501"/>
            <a:chOff x="3177714" y="1732143"/>
            <a:chExt cx="1545705" cy="4707195"/>
          </a:xfrm>
        </p:grpSpPr>
        <p:grpSp>
          <p:nvGrpSpPr>
            <p:cNvPr id="228" name="Group 66"/>
            <p:cNvGrpSpPr/>
            <p:nvPr/>
          </p:nvGrpSpPr>
          <p:grpSpPr>
            <a:xfrm>
              <a:off x="3177714" y="1760974"/>
              <a:ext cx="626781" cy="4525963"/>
              <a:chOff x="357531" y="1600199"/>
              <a:chExt cx="626781" cy="4525963"/>
            </a:xfrm>
            <a:solidFill>
              <a:srgbClr val="3366FF">
                <a:alpha val="66000"/>
              </a:srgbClr>
            </a:solidFill>
          </p:grpSpPr>
          <p:sp>
            <p:nvSpPr>
              <p:cNvPr id="247" name="Rectangle 246"/>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8" name="Group 68"/>
              <p:cNvGrpSpPr/>
              <p:nvPr/>
            </p:nvGrpSpPr>
            <p:grpSpPr>
              <a:xfrm>
                <a:off x="464015" y="4774990"/>
                <a:ext cx="469518" cy="1169943"/>
                <a:chOff x="6442363" y="4187149"/>
                <a:chExt cx="469518" cy="1169943"/>
              </a:xfrm>
              <a:grpFill/>
            </p:grpSpPr>
            <p:sp>
              <p:nvSpPr>
                <p:cNvPr id="249" name="Oval 248"/>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0" name="Straight Connector 249"/>
                <p:cNvCxnSpPr>
                  <a:stCxn id="249"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229" name="Group 75"/>
            <p:cNvGrpSpPr/>
            <p:nvPr/>
          </p:nvGrpSpPr>
          <p:grpSpPr>
            <a:xfrm>
              <a:off x="3682902" y="1913375"/>
              <a:ext cx="626781" cy="4525963"/>
              <a:chOff x="357531" y="1600199"/>
              <a:chExt cx="626781" cy="4525963"/>
            </a:xfrm>
            <a:solidFill>
              <a:srgbClr val="3366FF">
                <a:alpha val="66000"/>
              </a:srgbClr>
            </a:solidFill>
          </p:grpSpPr>
          <p:sp>
            <p:nvSpPr>
              <p:cNvPr id="239" name="Rectangle 238"/>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0" name="Group 77"/>
              <p:cNvGrpSpPr/>
              <p:nvPr/>
            </p:nvGrpSpPr>
            <p:grpSpPr>
              <a:xfrm>
                <a:off x="464015" y="4774990"/>
                <a:ext cx="469518" cy="1169943"/>
                <a:chOff x="6442363" y="4187149"/>
                <a:chExt cx="469518" cy="1169943"/>
              </a:xfrm>
              <a:grpFill/>
            </p:grpSpPr>
            <p:sp>
              <p:nvSpPr>
                <p:cNvPr id="241" name="Oval 240"/>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2" name="Straight Connector 241"/>
                <p:cNvCxnSpPr>
                  <a:stCxn id="241"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230" name="Group 84"/>
            <p:cNvGrpSpPr/>
            <p:nvPr/>
          </p:nvGrpSpPr>
          <p:grpSpPr>
            <a:xfrm>
              <a:off x="4096638" y="1732143"/>
              <a:ext cx="626781" cy="4525963"/>
              <a:chOff x="357531" y="1600199"/>
              <a:chExt cx="626781" cy="4525963"/>
            </a:xfrm>
            <a:solidFill>
              <a:srgbClr val="3366FF">
                <a:alpha val="66000"/>
              </a:srgbClr>
            </a:solidFill>
          </p:grpSpPr>
          <p:sp>
            <p:nvSpPr>
              <p:cNvPr id="231" name="Rectangle 230"/>
              <p:cNvSpPr/>
              <p:nvPr/>
            </p:nvSpPr>
            <p:spPr>
              <a:xfrm>
                <a:off x="357531" y="1600199"/>
                <a:ext cx="626781" cy="452596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2" name="Group 86"/>
              <p:cNvGrpSpPr/>
              <p:nvPr/>
            </p:nvGrpSpPr>
            <p:grpSpPr>
              <a:xfrm>
                <a:off x="464015" y="4774990"/>
                <a:ext cx="469518" cy="1169943"/>
                <a:chOff x="6442363" y="4187149"/>
                <a:chExt cx="469518" cy="1169943"/>
              </a:xfrm>
              <a:grpFill/>
            </p:grpSpPr>
            <p:sp>
              <p:nvSpPr>
                <p:cNvPr id="233" name="Oval 232"/>
                <p:cNvSpPr/>
                <p:nvPr/>
              </p:nvSpPr>
              <p:spPr>
                <a:xfrm>
                  <a:off x="6557818" y="4187149"/>
                  <a:ext cx="261697" cy="223212"/>
                </a:xfrm>
                <a:prstGeom prst="ellipse">
                  <a:avLst/>
                </a:prstGeom>
                <a:grp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4" name="Straight Connector 233"/>
                <p:cNvCxnSpPr>
                  <a:stCxn id="233" idx="4"/>
                </p:cNvCxnSpPr>
                <p:nvPr/>
              </p:nvCxnSpPr>
              <p:spPr>
                <a:xfrm rot="5400000">
                  <a:off x="6480848" y="4610482"/>
                  <a:ext cx="407940" cy="7698"/>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rot="5400000">
                  <a:off x="6292272" y="4968392"/>
                  <a:ext cx="538788"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rot="16200000" flipH="1">
                  <a:off x="6527030" y="4972240"/>
                  <a:ext cx="538790" cy="23091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rot="5400000">
                  <a:off x="6438515" y="4414209"/>
                  <a:ext cx="246303" cy="238606"/>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rot="16200000" flipH="1">
                  <a:off x="6677122" y="4421906"/>
                  <a:ext cx="246303" cy="22321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284" name="Group 283"/>
          <p:cNvGrpSpPr/>
          <p:nvPr/>
        </p:nvGrpSpPr>
        <p:grpSpPr>
          <a:xfrm>
            <a:off x="5600366" y="2005591"/>
            <a:ext cx="690543" cy="1702827"/>
            <a:chOff x="6242873" y="1791708"/>
            <a:chExt cx="2168806" cy="4762953"/>
          </a:xfrm>
        </p:grpSpPr>
        <p:grpSp>
          <p:nvGrpSpPr>
            <p:cNvPr id="285" name="Group 100"/>
            <p:cNvGrpSpPr/>
            <p:nvPr/>
          </p:nvGrpSpPr>
          <p:grpSpPr>
            <a:xfrm>
              <a:off x="6242873" y="1876298"/>
              <a:ext cx="626781" cy="4525963"/>
              <a:chOff x="6242873" y="1876298"/>
              <a:chExt cx="626781" cy="4525963"/>
            </a:xfrm>
          </p:grpSpPr>
          <p:sp>
            <p:nvSpPr>
              <p:cNvPr id="304" name="Rectangle 303"/>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5" name="Group 93"/>
              <p:cNvGrpSpPr/>
              <p:nvPr/>
            </p:nvGrpSpPr>
            <p:grpSpPr>
              <a:xfrm>
                <a:off x="6327540" y="4995328"/>
                <a:ext cx="469518" cy="1169943"/>
                <a:chOff x="6442363" y="4187149"/>
                <a:chExt cx="469518" cy="1169943"/>
              </a:xfrm>
            </p:grpSpPr>
            <p:sp>
              <p:nvSpPr>
                <p:cNvPr id="306" name="Oval 305"/>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7" name="Straight Connector 306"/>
                <p:cNvCxnSpPr>
                  <a:stCxn id="306"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286" name="Group 101"/>
            <p:cNvGrpSpPr/>
            <p:nvPr/>
          </p:nvGrpSpPr>
          <p:grpSpPr>
            <a:xfrm>
              <a:off x="7784898" y="2028698"/>
              <a:ext cx="626781" cy="4525963"/>
              <a:chOff x="6242873" y="1876298"/>
              <a:chExt cx="626781" cy="4525963"/>
            </a:xfrm>
          </p:grpSpPr>
          <p:sp>
            <p:nvSpPr>
              <p:cNvPr id="296" name="Rectangle 295"/>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7" name="Group 103"/>
              <p:cNvGrpSpPr/>
              <p:nvPr/>
            </p:nvGrpSpPr>
            <p:grpSpPr>
              <a:xfrm>
                <a:off x="6327540" y="4995328"/>
                <a:ext cx="469518" cy="1169943"/>
                <a:chOff x="6442363" y="4187149"/>
                <a:chExt cx="469518" cy="1169943"/>
              </a:xfrm>
            </p:grpSpPr>
            <p:sp>
              <p:nvSpPr>
                <p:cNvPr id="298" name="Oval 297"/>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9" name="Straight Connector 298"/>
                <p:cNvCxnSpPr>
                  <a:stCxn id="298"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287" name="Group 110"/>
            <p:cNvGrpSpPr/>
            <p:nvPr/>
          </p:nvGrpSpPr>
          <p:grpSpPr>
            <a:xfrm>
              <a:off x="7094355" y="1791708"/>
              <a:ext cx="626781" cy="4525963"/>
              <a:chOff x="6242873" y="1876298"/>
              <a:chExt cx="626781" cy="4525963"/>
            </a:xfrm>
          </p:grpSpPr>
          <p:sp>
            <p:nvSpPr>
              <p:cNvPr id="288" name="Rectangle 287"/>
              <p:cNvSpPr/>
              <p:nvPr/>
            </p:nvSpPr>
            <p:spPr>
              <a:xfrm>
                <a:off x="6242873" y="1876298"/>
                <a:ext cx="626781" cy="4525963"/>
              </a:xfrm>
              <a:prstGeom prst="rect">
                <a:avLst/>
              </a:prstGeom>
              <a:solidFill>
                <a:srgbClr val="660066">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9" name="Group 112"/>
              <p:cNvGrpSpPr/>
              <p:nvPr/>
            </p:nvGrpSpPr>
            <p:grpSpPr>
              <a:xfrm>
                <a:off x="6327540" y="4995328"/>
                <a:ext cx="469518" cy="1169943"/>
                <a:chOff x="6442363" y="4187149"/>
                <a:chExt cx="469518" cy="1169943"/>
              </a:xfrm>
            </p:grpSpPr>
            <p:sp>
              <p:nvSpPr>
                <p:cNvPr id="290" name="Oval 289"/>
                <p:cNvSpPr/>
                <p:nvPr/>
              </p:nvSpPr>
              <p:spPr>
                <a:xfrm>
                  <a:off x="6557818" y="4187149"/>
                  <a:ext cx="261697" cy="223212"/>
                </a:xfrm>
                <a:prstGeom prst="ellipse">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1" name="Straight Connector 290"/>
                <p:cNvCxnSpPr>
                  <a:stCxn id="290" idx="4"/>
                </p:cNvCxnSpPr>
                <p:nvPr/>
              </p:nvCxnSpPr>
              <p:spPr>
                <a:xfrm rot="5400000">
                  <a:off x="6480848" y="4610482"/>
                  <a:ext cx="407940" cy="769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rot="5400000">
                  <a:off x="6292272" y="4968392"/>
                  <a:ext cx="538788"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rot="16200000" flipH="1">
                  <a:off x="6527030" y="4972240"/>
                  <a:ext cx="538790" cy="2309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rot="5400000">
                  <a:off x="6438515" y="4414209"/>
                  <a:ext cx="246303" cy="2386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6200000" flipH="1">
                  <a:off x="6677122" y="4421906"/>
                  <a:ext cx="246303" cy="223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nvGrpSpPr>
          <p:cNvPr id="312" name="Group 311"/>
          <p:cNvGrpSpPr/>
          <p:nvPr/>
        </p:nvGrpSpPr>
        <p:grpSpPr>
          <a:xfrm>
            <a:off x="2449148" y="3028770"/>
            <a:ext cx="690543" cy="1702827"/>
            <a:chOff x="6242873" y="1791708"/>
            <a:chExt cx="2168806" cy="4762953"/>
          </a:xfrm>
        </p:grpSpPr>
        <p:grpSp>
          <p:nvGrpSpPr>
            <p:cNvPr id="313" name="Group 100"/>
            <p:cNvGrpSpPr/>
            <p:nvPr/>
          </p:nvGrpSpPr>
          <p:grpSpPr>
            <a:xfrm>
              <a:off x="6242873" y="1876298"/>
              <a:ext cx="626781" cy="4525963"/>
              <a:chOff x="6242873" y="1876298"/>
              <a:chExt cx="626781" cy="4525963"/>
            </a:xfrm>
          </p:grpSpPr>
          <p:sp>
            <p:nvSpPr>
              <p:cNvPr id="332" name="Rectangle 331"/>
              <p:cNvSpPr/>
              <p:nvPr/>
            </p:nvSpPr>
            <p:spPr>
              <a:xfrm>
                <a:off x="6242873" y="1876298"/>
                <a:ext cx="626781" cy="4525963"/>
              </a:xfrm>
              <a:prstGeom prst="rect">
                <a:avLst/>
              </a:prstGeom>
              <a:solidFill>
                <a:srgbClr val="660066">
                  <a:alpha val="24000"/>
                </a:srgbClr>
              </a:solidFill>
              <a:ln>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3" name="Group 93"/>
              <p:cNvGrpSpPr/>
              <p:nvPr/>
            </p:nvGrpSpPr>
            <p:grpSpPr>
              <a:xfrm>
                <a:off x="6327540" y="4995328"/>
                <a:ext cx="469518" cy="1169943"/>
                <a:chOff x="6442363" y="4187149"/>
                <a:chExt cx="469518" cy="1169943"/>
              </a:xfrm>
            </p:grpSpPr>
            <p:sp>
              <p:nvSpPr>
                <p:cNvPr id="334" name="Oval 333"/>
                <p:cNvSpPr/>
                <p:nvPr/>
              </p:nvSpPr>
              <p:spPr>
                <a:xfrm>
                  <a:off x="6557818" y="4187149"/>
                  <a:ext cx="261697" cy="223212"/>
                </a:xfrm>
                <a:prstGeom prst="ellipse">
                  <a:avLst/>
                </a:prstGeom>
                <a:noFill/>
                <a:ln w="25400">
                  <a:solidFill>
                    <a:schemeClr val="bg1"/>
                  </a:solidFill>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5" name="Straight Connector 334"/>
                <p:cNvCxnSpPr>
                  <a:stCxn id="334" idx="4"/>
                </p:cNvCxnSpPr>
                <p:nvPr/>
              </p:nvCxnSpPr>
              <p:spPr>
                <a:xfrm rot="5400000">
                  <a:off x="6480848" y="4610482"/>
                  <a:ext cx="407940" cy="7698"/>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rot="5400000">
                  <a:off x="6292272" y="4968392"/>
                  <a:ext cx="538788"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rot="16200000" flipH="1">
                  <a:off x="6527030" y="4972240"/>
                  <a:ext cx="538790" cy="230913"/>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rot="5400000">
                  <a:off x="6438515" y="4414209"/>
                  <a:ext cx="246303"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rot="16200000" flipH="1">
                  <a:off x="6677122" y="4421906"/>
                  <a:ext cx="246303" cy="223212"/>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grpSp>
          <p:nvGrpSpPr>
            <p:cNvPr id="314" name="Group 101"/>
            <p:cNvGrpSpPr/>
            <p:nvPr/>
          </p:nvGrpSpPr>
          <p:grpSpPr>
            <a:xfrm>
              <a:off x="7784898" y="2028698"/>
              <a:ext cx="626781" cy="4525963"/>
              <a:chOff x="6242873" y="1876298"/>
              <a:chExt cx="626781" cy="4525963"/>
            </a:xfrm>
          </p:grpSpPr>
          <p:sp>
            <p:nvSpPr>
              <p:cNvPr id="324" name="Rectangle 323"/>
              <p:cNvSpPr/>
              <p:nvPr/>
            </p:nvSpPr>
            <p:spPr>
              <a:xfrm>
                <a:off x="6242873" y="1876298"/>
                <a:ext cx="626781" cy="4525963"/>
              </a:xfrm>
              <a:prstGeom prst="rect">
                <a:avLst/>
              </a:prstGeom>
              <a:solidFill>
                <a:srgbClr val="660066">
                  <a:alpha val="24000"/>
                </a:srgbClr>
              </a:solidFill>
              <a:ln>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5" name="Group 103"/>
              <p:cNvGrpSpPr/>
              <p:nvPr/>
            </p:nvGrpSpPr>
            <p:grpSpPr>
              <a:xfrm>
                <a:off x="6327540" y="4995328"/>
                <a:ext cx="469518" cy="1169943"/>
                <a:chOff x="6442363" y="4187149"/>
                <a:chExt cx="469518" cy="1169943"/>
              </a:xfrm>
            </p:grpSpPr>
            <p:sp>
              <p:nvSpPr>
                <p:cNvPr id="326" name="Oval 325"/>
                <p:cNvSpPr/>
                <p:nvPr/>
              </p:nvSpPr>
              <p:spPr>
                <a:xfrm>
                  <a:off x="6557818" y="4187149"/>
                  <a:ext cx="261697" cy="223212"/>
                </a:xfrm>
                <a:prstGeom prst="ellipse">
                  <a:avLst/>
                </a:prstGeom>
                <a:noFill/>
                <a:ln w="25400">
                  <a:solidFill>
                    <a:schemeClr val="bg1"/>
                  </a:solidFill>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7" name="Straight Connector 326"/>
                <p:cNvCxnSpPr>
                  <a:stCxn id="326" idx="4"/>
                </p:cNvCxnSpPr>
                <p:nvPr/>
              </p:nvCxnSpPr>
              <p:spPr>
                <a:xfrm rot="5400000">
                  <a:off x="6480848" y="4610482"/>
                  <a:ext cx="407940" cy="7698"/>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rot="5400000">
                  <a:off x="6292272" y="4968392"/>
                  <a:ext cx="538788"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rot="16200000" flipH="1">
                  <a:off x="6527030" y="4972240"/>
                  <a:ext cx="538790" cy="230913"/>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rot="5400000">
                  <a:off x="6438515" y="4414209"/>
                  <a:ext cx="246303"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rot="16200000" flipH="1">
                  <a:off x="6677122" y="4421906"/>
                  <a:ext cx="246303" cy="223212"/>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grpSp>
          <p:nvGrpSpPr>
            <p:cNvPr id="315" name="Group 110"/>
            <p:cNvGrpSpPr/>
            <p:nvPr/>
          </p:nvGrpSpPr>
          <p:grpSpPr>
            <a:xfrm>
              <a:off x="7094355" y="1791708"/>
              <a:ext cx="626781" cy="4525963"/>
              <a:chOff x="6242873" y="1876298"/>
              <a:chExt cx="626781" cy="4525963"/>
            </a:xfrm>
          </p:grpSpPr>
          <p:sp>
            <p:nvSpPr>
              <p:cNvPr id="316" name="Rectangle 315"/>
              <p:cNvSpPr/>
              <p:nvPr/>
            </p:nvSpPr>
            <p:spPr>
              <a:xfrm>
                <a:off x="6242873" y="1876298"/>
                <a:ext cx="626781" cy="4525963"/>
              </a:xfrm>
              <a:prstGeom prst="rect">
                <a:avLst/>
              </a:prstGeom>
              <a:solidFill>
                <a:srgbClr val="660066">
                  <a:alpha val="24000"/>
                </a:srgbClr>
              </a:solidFill>
              <a:ln>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7" name="Group 112"/>
              <p:cNvGrpSpPr/>
              <p:nvPr/>
            </p:nvGrpSpPr>
            <p:grpSpPr>
              <a:xfrm>
                <a:off x="6327540" y="4995328"/>
                <a:ext cx="469518" cy="1169943"/>
                <a:chOff x="6442363" y="4187149"/>
                <a:chExt cx="469518" cy="1169943"/>
              </a:xfrm>
            </p:grpSpPr>
            <p:sp>
              <p:nvSpPr>
                <p:cNvPr id="318" name="Oval 317"/>
                <p:cNvSpPr/>
                <p:nvPr/>
              </p:nvSpPr>
              <p:spPr>
                <a:xfrm>
                  <a:off x="6557818" y="4187149"/>
                  <a:ext cx="261697" cy="223212"/>
                </a:xfrm>
                <a:prstGeom prst="ellipse">
                  <a:avLst/>
                </a:prstGeom>
                <a:noFill/>
                <a:ln w="25400">
                  <a:solidFill>
                    <a:schemeClr val="bg1"/>
                  </a:solidFill>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9" name="Straight Connector 318"/>
                <p:cNvCxnSpPr>
                  <a:stCxn id="318" idx="4"/>
                </p:cNvCxnSpPr>
                <p:nvPr/>
              </p:nvCxnSpPr>
              <p:spPr>
                <a:xfrm rot="5400000">
                  <a:off x="6480848" y="4610482"/>
                  <a:ext cx="407940" cy="7698"/>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rot="5400000">
                  <a:off x="6292272" y="4968392"/>
                  <a:ext cx="538788"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rot="16200000" flipH="1">
                  <a:off x="6527030" y="4972240"/>
                  <a:ext cx="538790" cy="230913"/>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rot="5400000">
                  <a:off x="6438515" y="4414209"/>
                  <a:ext cx="246303" cy="238606"/>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rot="16200000" flipH="1">
                  <a:off x="6677122" y="4421906"/>
                  <a:ext cx="246303" cy="223212"/>
                </a:xfrm>
                <a:prstGeom prst="line">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grpSp>
      <p:sp>
        <p:nvSpPr>
          <p:cNvPr id="359" name="Isosceles Triangle 358"/>
          <p:cNvSpPr/>
          <p:nvPr/>
        </p:nvSpPr>
        <p:spPr>
          <a:xfrm>
            <a:off x="595113" y="2600572"/>
            <a:ext cx="2492055" cy="42304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Isosceles Triangle 363"/>
          <p:cNvSpPr/>
          <p:nvPr/>
        </p:nvSpPr>
        <p:spPr>
          <a:xfrm>
            <a:off x="3721100" y="1625600"/>
            <a:ext cx="2709353" cy="51560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Date Placeholder 369"/>
          <p:cNvSpPr>
            <a:spLocks noGrp="1"/>
          </p:cNvSpPr>
          <p:nvPr>
            <p:ph type="dt" sz="half" idx="10"/>
          </p:nvPr>
        </p:nvSpPr>
        <p:spPr/>
        <p:txBody>
          <a:bodyPr/>
          <a:lstStyle/>
          <a:p>
            <a:r>
              <a:rPr lang="en-US" smtClean="0"/>
              <a:t>January 17, 2011</a:t>
            </a:r>
            <a:endParaRPr lang="en-US"/>
          </a:p>
        </p:txBody>
      </p:sp>
      <p:sp>
        <p:nvSpPr>
          <p:cNvPr id="371" name="Slide Number Placeholder 370"/>
          <p:cNvSpPr>
            <a:spLocks noGrp="1"/>
          </p:cNvSpPr>
          <p:nvPr>
            <p:ph type="sldNum" sz="quarter" idx="12"/>
          </p:nvPr>
        </p:nvSpPr>
        <p:spPr>
          <a:xfrm>
            <a:off x="7561113" y="4272575"/>
            <a:ext cx="762000" cy="365125"/>
          </a:xfrm>
        </p:spPr>
        <p:txBody>
          <a:bodyPr/>
          <a:lstStyle/>
          <a:p>
            <a:fld id="{D070B915-C6AF-6348-BF51-A3755FB76651}" type="slidenum">
              <a:rPr lang="en-US" smtClean="0"/>
              <a:pPr/>
              <a:t>9</a:t>
            </a:fld>
            <a:endParaRPr lang="en-US"/>
          </a:p>
        </p:txBody>
      </p:sp>
      <p:sp>
        <p:nvSpPr>
          <p:cNvPr id="372" name="Footer Placeholder 371"/>
          <p:cNvSpPr>
            <a:spLocks noGrp="1"/>
          </p:cNvSpPr>
          <p:nvPr>
            <p:ph type="ftr" sz="quarter" idx="11"/>
          </p:nvPr>
        </p:nvSpPr>
        <p:spPr/>
        <p:txBody>
          <a:bodyPr/>
          <a:lstStyle/>
          <a:p>
            <a:r>
              <a:rPr lang="en-US" smtClean="0"/>
              <a:t>Lee Hysan Lecture</a:t>
            </a:r>
            <a:endParaRPr lang="en-US"/>
          </a:p>
        </p:txBody>
      </p:sp>
      <p:sp>
        <p:nvSpPr>
          <p:cNvPr id="340" name="Isosceles Triangle 339"/>
          <p:cNvSpPr/>
          <p:nvPr/>
        </p:nvSpPr>
        <p:spPr>
          <a:xfrm>
            <a:off x="6529573" y="2314930"/>
            <a:ext cx="2492055" cy="423046"/>
          </a:xfrm>
          <a:prstGeom prs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2648</TotalTime>
  <Words>1528</Words>
  <Application>Microsoft Macintosh PowerPoint</Application>
  <PresentationFormat>On-screen Show (4:3)</PresentationFormat>
  <Paragraphs>270</Paragraphs>
  <Slides>51</Slides>
  <Notes>4</Notes>
  <HiddenSlides>0</HiddenSlides>
  <MMClips>0</MMClips>
  <ScaleCrop>false</ScaleCrop>
  <HeadingPairs>
    <vt:vector size="4" baseType="variant">
      <vt:variant>
        <vt:lpstr>Design Template</vt:lpstr>
      </vt:variant>
      <vt:variant>
        <vt:i4>1</vt:i4>
      </vt:variant>
      <vt:variant>
        <vt:lpstr>Slide Titles</vt:lpstr>
      </vt:variant>
      <vt:variant>
        <vt:i4>51</vt:i4>
      </vt:variant>
    </vt:vector>
  </HeadingPairs>
  <TitlesOfParts>
    <vt:vector size="52" baseType="lpstr">
      <vt:lpstr>Apex</vt:lpstr>
      <vt:lpstr>Approaches to General Education</vt:lpstr>
      <vt:lpstr>How specialized should a university education be?</vt:lpstr>
      <vt:lpstr>Slide 3</vt:lpstr>
      <vt:lpstr>Slide 4</vt:lpstr>
      <vt:lpstr>Slide 5</vt:lpstr>
      <vt:lpstr>Slide 6</vt:lpstr>
      <vt:lpstr>Universities Create Experts</vt:lpstr>
      <vt:lpstr>Universities Create Experts</vt:lpstr>
      <vt:lpstr>Universities Create Departments of Experts</vt:lpstr>
      <vt:lpstr>Universities Create Departments of Experts</vt:lpstr>
      <vt:lpstr>Slide 11</vt:lpstr>
      <vt:lpstr>Slide 12</vt:lpstr>
      <vt:lpstr>Slide 13</vt:lpstr>
      <vt:lpstr>Slide 14</vt:lpstr>
      <vt:lpstr>??</vt:lpstr>
      <vt:lpstr>Slide 16</vt:lpstr>
      <vt:lpstr>James Bryant Conant</vt:lpstr>
      <vt:lpstr>Slide 18</vt:lpstr>
      <vt:lpstr>A recent Harvard graduate</vt:lpstr>
      <vt:lpstr>Slide 20</vt:lpstr>
      <vt:lpstr>Massachusetts Constitution (1780) John Adams</vt:lpstr>
      <vt:lpstr>Massachusetts Constitution (1780)</vt:lpstr>
      <vt:lpstr>Massachusetts Constitution (1780) John Adams</vt:lpstr>
      <vt:lpstr>Massachusetts Constitution (1780)</vt:lpstr>
      <vt:lpstr>Slide 25</vt:lpstr>
      <vt:lpstr>“Greed is Good”</vt:lpstr>
      <vt:lpstr>Slide 27</vt:lpstr>
      <vt:lpstr>Slide 28</vt:lpstr>
      <vt:lpstr>Massachusetts Constitution (1780) John Adams</vt:lpstr>
      <vt:lpstr>Slide 30</vt:lpstr>
      <vt:lpstr>Spirit of Learning (Wilson, 1909)</vt:lpstr>
      <vt:lpstr>Spirit of Learning (Wilson, 1909)</vt:lpstr>
      <vt:lpstr>Slide 33</vt:lpstr>
      <vt:lpstr>Columbia (1920s)</vt:lpstr>
      <vt:lpstr>“In medio tutissimus ibis”</vt:lpstr>
      <vt:lpstr>Chicago (1930s)</vt:lpstr>
      <vt:lpstr>Robert Maynard Hutchins</vt:lpstr>
      <vt:lpstr>Harvard (1940s)</vt:lpstr>
      <vt:lpstr>Slide 39</vt:lpstr>
      <vt:lpstr>Harvard (1940s)</vt:lpstr>
      <vt:lpstr>Harvard (1940s)</vt:lpstr>
      <vt:lpstr>The Harvard “Core” (1970s)</vt:lpstr>
      <vt:lpstr>The New Harvard General Education Curriculum (2000s)</vt:lpstr>
      <vt:lpstr>New Harvard Gen Ed Program</vt:lpstr>
      <vt:lpstr>General Education</vt:lpstr>
      <vt:lpstr>General Education</vt:lpstr>
      <vt:lpstr>General Education</vt:lpstr>
      <vt:lpstr>Hear and you forget; see and you remember; do and you understand </vt:lpstr>
      <vt:lpstr>General Education</vt:lpstr>
      <vt:lpstr>Some Questions</vt:lpstr>
      <vt:lpstr>Thank you!</vt:lpstr>
    </vt:vector>
  </TitlesOfParts>
  <Company>Harvard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Harry Lewis</dc:creator>
  <cp:lastModifiedBy>Harry Lewis</cp:lastModifiedBy>
  <cp:revision>82</cp:revision>
  <dcterms:created xsi:type="dcterms:W3CDTF">2011-01-17T00:54:34Z</dcterms:created>
  <dcterms:modified xsi:type="dcterms:W3CDTF">2011-01-17T04:16:45Z</dcterms:modified>
</cp:coreProperties>
</file>